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1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2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.xml" ContentType="application/vnd.openxmlformats-officedocument.presentationml.notesSlide+xml"/>
  <Override PartName="/ppt/diagrams/data13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4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5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10.xml" ContentType="application/vnd.openxmlformats-officedocument.drawingml.diagramData+xml"/>
  <Override PartName="/ppt/diagrams/layout90.xml" ContentType="application/vnd.openxmlformats-officedocument.drawingml.diagramLayout+xml"/>
  <Override PartName="/ppt/diagrams/quickStyle90.xml" ContentType="application/vnd.openxmlformats-officedocument.drawingml.diagramStyle+xml"/>
  <Override PartName="/ppt/diagrams/colors90.xml" ContentType="application/vnd.openxmlformats-officedocument.drawingml.diagramColors+xml"/>
  <Override PartName="/ppt/diagrams/data60.xml" ContentType="application/vnd.openxmlformats-officedocument.drawingml.diagramData+xml"/>
  <Override PartName="/ppt/diagrams/layout110.xml" ContentType="application/vnd.openxmlformats-officedocument.drawingml.diagramLayout+xml"/>
  <Override PartName="/ppt/diagrams/quickStyle110.xml" ContentType="application/vnd.openxmlformats-officedocument.drawingml.diagramStyle+xml"/>
  <Override PartName="/ppt/diagrams/colors1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93"/>
  </p:notesMasterIdLst>
  <p:sldIdLst>
    <p:sldId id="665" r:id="rId2"/>
    <p:sldId id="1934" r:id="rId3"/>
    <p:sldId id="1956" r:id="rId4"/>
    <p:sldId id="1951" r:id="rId5"/>
    <p:sldId id="1949" r:id="rId6"/>
    <p:sldId id="1948" r:id="rId7"/>
    <p:sldId id="1295" r:id="rId8"/>
    <p:sldId id="1207" r:id="rId9"/>
    <p:sldId id="1216" r:id="rId10"/>
    <p:sldId id="1228" r:id="rId11"/>
    <p:sldId id="347" r:id="rId12"/>
    <p:sldId id="1274" r:id="rId13"/>
    <p:sldId id="1968" r:id="rId14"/>
    <p:sldId id="1952" r:id="rId15"/>
    <p:sldId id="1249" r:id="rId16"/>
    <p:sldId id="740" r:id="rId17"/>
    <p:sldId id="759" r:id="rId18"/>
    <p:sldId id="1251" r:id="rId19"/>
    <p:sldId id="1250" r:id="rId20"/>
    <p:sldId id="1308" r:id="rId21"/>
    <p:sldId id="745" r:id="rId22"/>
    <p:sldId id="761" r:id="rId23"/>
    <p:sldId id="1954" r:id="rId24"/>
    <p:sldId id="752" r:id="rId25"/>
    <p:sldId id="1244" r:id="rId26"/>
    <p:sldId id="760" r:id="rId27"/>
    <p:sldId id="1953" r:id="rId28"/>
    <p:sldId id="1961" r:id="rId29"/>
    <p:sldId id="1962" r:id="rId30"/>
    <p:sldId id="1936" r:id="rId31"/>
    <p:sldId id="1964" r:id="rId32"/>
    <p:sldId id="301" r:id="rId33"/>
    <p:sldId id="303" r:id="rId34"/>
    <p:sldId id="305" r:id="rId35"/>
    <p:sldId id="1963" r:id="rId36"/>
    <p:sldId id="1937" r:id="rId37"/>
    <p:sldId id="1938" r:id="rId38"/>
    <p:sldId id="278" r:id="rId39"/>
    <p:sldId id="1965" r:id="rId40"/>
    <p:sldId id="1940" r:id="rId41"/>
    <p:sldId id="281" r:id="rId42"/>
    <p:sldId id="1918" r:id="rId43"/>
    <p:sldId id="1919" r:id="rId44"/>
    <p:sldId id="1942" r:id="rId45"/>
    <p:sldId id="459" r:id="rId46"/>
    <p:sldId id="1920" r:id="rId47"/>
    <p:sldId id="260" r:id="rId48"/>
    <p:sldId id="262" r:id="rId49"/>
    <p:sldId id="270" r:id="rId50"/>
    <p:sldId id="1910" r:id="rId51"/>
    <p:sldId id="1911" r:id="rId52"/>
    <p:sldId id="1912" r:id="rId53"/>
    <p:sldId id="359" r:id="rId54"/>
    <p:sldId id="400" r:id="rId55"/>
    <p:sldId id="362" r:id="rId56"/>
    <p:sldId id="363" r:id="rId57"/>
    <p:sldId id="366" r:id="rId58"/>
    <p:sldId id="393" r:id="rId59"/>
    <p:sldId id="395" r:id="rId60"/>
    <p:sldId id="396" r:id="rId61"/>
    <p:sldId id="397" r:id="rId62"/>
    <p:sldId id="399" r:id="rId63"/>
    <p:sldId id="1930" r:id="rId64"/>
    <p:sldId id="1931" r:id="rId65"/>
    <p:sldId id="339" r:id="rId66"/>
    <p:sldId id="341" r:id="rId67"/>
    <p:sldId id="743" r:id="rId68"/>
    <p:sldId id="748" r:id="rId69"/>
    <p:sldId id="741" r:id="rId70"/>
    <p:sldId id="1908" r:id="rId71"/>
    <p:sldId id="1909" r:id="rId72"/>
    <p:sldId id="257" r:id="rId73"/>
    <p:sldId id="1913" r:id="rId74"/>
    <p:sldId id="1969" r:id="rId75"/>
    <p:sldId id="331" r:id="rId76"/>
    <p:sldId id="344" r:id="rId77"/>
    <p:sldId id="338" r:id="rId78"/>
    <p:sldId id="340" r:id="rId79"/>
    <p:sldId id="1966" r:id="rId80"/>
    <p:sldId id="342" r:id="rId81"/>
    <p:sldId id="343" r:id="rId82"/>
    <p:sldId id="1967" r:id="rId83"/>
    <p:sldId id="1269" r:id="rId84"/>
    <p:sldId id="1947" r:id="rId85"/>
    <p:sldId id="265" r:id="rId86"/>
    <p:sldId id="271" r:id="rId87"/>
    <p:sldId id="312" r:id="rId88"/>
    <p:sldId id="311" r:id="rId89"/>
    <p:sldId id="273" r:id="rId90"/>
    <p:sldId id="1932" r:id="rId91"/>
    <p:sldId id="465" r:id="rId9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ED292D-50CD-6713-D76D-6395805CB917}" name="Marcos Mauricio Chávez Cano" initials="MMCC" userId="S::MChavezC@iingen.unam.mx::dcc29385-a1f2-410c-9d8c-d5118820b39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0D"/>
    <a:srgbClr val="BF3F17"/>
    <a:srgbClr val="FFFF99"/>
    <a:srgbClr val="D04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6405"/>
  </p:normalViewPr>
  <p:slideViewPr>
    <p:cSldViewPr snapToGrid="0" snapToObjects="1">
      <p:cViewPr varScale="1">
        <p:scale>
          <a:sx n="103" d="100"/>
          <a:sy n="103" d="100"/>
        </p:scale>
        <p:origin x="62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Curva de capacidad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0850230132958402"/>
          <c:y val="0.1214423517716349"/>
          <c:w val="0.87069494319314278"/>
          <c:h val="0.67295694781958382"/>
        </c:manualLayout>
      </c:layout>
      <c:scatterChart>
        <c:scatterStyle val="lineMarker"/>
        <c:varyColors val="0"/>
        <c:ser>
          <c:idx val="0"/>
          <c:order val="0"/>
          <c:tx>
            <c:v>U1-C Rehabilitada (Planos 1981)</c:v>
          </c:tx>
          <c:spPr>
            <a:ln w="25400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'Base Shear vs Monitored Displac'!$B$4:$B$41</c:f>
              <c:numCache>
                <c:formatCode>General</c:formatCode>
                <c:ptCount val="38"/>
                <c:pt idx="0">
                  <c:v>1.9049999999999999E-9</c:v>
                </c:pt>
                <c:pt idx="1">
                  <c:v>0.16059999999999999</c:v>
                </c:pt>
                <c:pt idx="2">
                  <c:v>0.2409</c:v>
                </c:pt>
                <c:pt idx="3">
                  <c:v>0.71220000000000006</c:v>
                </c:pt>
                <c:pt idx="4">
                  <c:v>0.84860000000000002</c:v>
                </c:pt>
                <c:pt idx="5">
                  <c:v>0.87760000000000005</c:v>
                </c:pt>
                <c:pt idx="6">
                  <c:v>0.8921</c:v>
                </c:pt>
                <c:pt idx="7">
                  <c:v>0.90300000000000002</c:v>
                </c:pt>
                <c:pt idx="8">
                  <c:v>0.90369999999999995</c:v>
                </c:pt>
                <c:pt idx="9">
                  <c:v>0.91820000000000002</c:v>
                </c:pt>
                <c:pt idx="10">
                  <c:v>0.97340000000000004</c:v>
                </c:pt>
                <c:pt idx="11">
                  <c:v>0.9758</c:v>
                </c:pt>
              </c:numCache>
            </c:numRef>
          </c:xVal>
          <c:yVal>
            <c:numRef>
              <c:f>'Base Shear vs Monitored Displac'!$C$4:$C$41</c:f>
              <c:numCache>
                <c:formatCode>General</c:formatCode>
                <c:ptCount val="38"/>
                <c:pt idx="0">
                  <c:v>0</c:v>
                </c:pt>
                <c:pt idx="1">
                  <c:v>290173.34000000003</c:v>
                </c:pt>
                <c:pt idx="2">
                  <c:v>399135.71</c:v>
                </c:pt>
                <c:pt idx="3">
                  <c:v>465907.73</c:v>
                </c:pt>
                <c:pt idx="4">
                  <c:v>480230.47</c:v>
                </c:pt>
                <c:pt idx="5">
                  <c:v>492787.29</c:v>
                </c:pt>
                <c:pt idx="6">
                  <c:v>479587.78</c:v>
                </c:pt>
                <c:pt idx="7">
                  <c:v>478420.15</c:v>
                </c:pt>
                <c:pt idx="8">
                  <c:v>478302.09</c:v>
                </c:pt>
                <c:pt idx="9">
                  <c:v>479808.17</c:v>
                </c:pt>
                <c:pt idx="10">
                  <c:v>490138.04</c:v>
                </c:pt>
                <c:pt idx="11">
                  <c:v>490888.27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E97-421E-8739-742980F3D06B}"/>
            </c:ext>
          </c:extLst>
        </c:ser>
        <c:ser>
          <c:idx val="1"/>
          <c:order val="1"/>
          <c:tx>
            <c:v>U1-C (Planos 1981)</c:v>
          </c:tx>
          <c:spPr>
            <a:ln w="25400" cap="rnd">
              <a:solidFill>
                <a:srgbClr val="002060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'[1]Base Shear vs Monitored Displac'!$B$4:$B$40</c:f>
              <c:numCache>
                <c:formatCode>General</c:formatCode>
                <c:ptCount val="37"/>
                <c:pt idx="0">
                  <c:v>1.459E-7</c:v>
                </c:pt>
                <c:pt idx="1">
                  <c:v>0.46400000000000002</c:v>
                </c:pt>
                <c:pt idx="2">
                  <c:v>0.92800000000000005</c:v>
                </c:pt>
                <c:pt idx="3">
                  <c:v>1.3919999999999999</c:v>
                </c:pt>
                <c:pt idx="4">
                  <c:v>1.8560000000000001</c:v>
                </c:pt>
                <c:pt idx="5">
                  <c:v>2.3199999999999998</c:v>
                </c:pt>
                <c:pt idx="6">
                  <c:v>2.7839999999999998</c:v>
                </c:pt>
                <c:pt idx="7">
                  <c:v>3.2480000000000002</c:v>
                </c:pt>
                <c:pt idx="8">
                  <c:v>3.7120000000000002</c:v>
                </c:pt>
                <c:pt idx="9">
                  <c:v>4.1760000000000002</c:v>
                </c:pt>
                <c:pt idx="10">
                  <c:v>4.3639000000000001</c:v>
                </c:pt>
                <c:pt idx="11">
                  <c:v>4.5919999999999996</c:v>
                </c:pt>
                <c:pt idx="12">
                  <c:v>5.2915999999999999</c:v>
                </c:pt>
                <c:pt idx="13">
                  <c:v>5.7556000000000003</c:v>
                </c:pt>
                <c:pt idx="14">
                  <c:v>6.2195999999999998</c:v>
                </c:pt>
                <c:pt idx="15">
                  <c:v>6.6836000000000002</c:v>
                </c:pt>
                <c:pt idx="16">
                  <c:v>7.1475999999999997</c:v>
                </c:pt>
                <c:pt idx="17">
                  <c:v>7.6226000000000003</c:v>
                </c:pt>
                <c:pt idx="18">
                  <c:v>7.6265999999999998</c:v>
                </c:pt>
                <c:pt idx="19">
                  <c:v>7.7164999999999999</c:v>
                </c:pt>
                <c:pt idx="20">
                  <c:v>8.1805000000000003</c:v>
                </c:pt>
                <c:pt idx="21">
                  <c:v>8.6445000000000007</c:v>
                </c:pt>
                <c:pt idx="22">
                  <c:v>9.1084999999999994</c:v>
                </c:pt>
                <c:pt idx="23">
                  <c:v>9.5724999999999998</c:v>
                </c:pt>
                <c:pt idx="24">
                  <c:v>10.0365</c:v>
                </c:pt>
                <c:pt idx="25">
                  <c:v>10.500500000000001</c:v>
                </c:pt>
                <c:pt idx="26">
                  <c:v>10.964499999999999</c:v>
                </c:pt>
                <c:pt idx="27">
                  <c:v>11.4285</c:v>
                </c:pt>
                <c:pt idx="28">
                  <c:v>11.8925</c:v>
                </c:pt>
                <c:pt idx="29">
                  <c:v>12.3565</c:v>
                </c:pt>
                <c:pt idx="30">
                  <c:v>12.642799999999999</c:v>
                </c:pt>
                <c:pt idx="31">
                  <c:v>12.642799999999999</c:v>
                </c:pt>
                <c:pt idx="32">
                  <c:v>12.642799999999999</c:v>
                </c:pt>
                <c:pt idx="33">
                  <c:v>12.642799999999999</c:v>
                </c:pt>
                <c:pt idx="34">
                  <c:v>12.642799999999999</c:v>
                </c:pt>
                <c:pt idx="35">
                  <c:v>12.642799999999999</c:v>
                </c:pt>
                <c:pt idx="36">
                  <c:v>12.642799999999999</c:v>
                </c:pt>
              </c:numCache>
            </c:numRef>
          </c:xVal>
          <c:yVal>
            <c:numRef>
              <c:f>'[1]Base Shear vs Monitored Displac'!$C$4:$C$40</c:f>
              <c:numCache>
                <c:formatCode>General</c:formatCode>
                <c:ptCount val="37"/>
                <c:pt idx="0">
                  <c:v>0</c:v>
                </c:pt>
                <c:pt idx="1">
                  <c:v>13068.07</c:v>
                </c:pt>
                <c:pt idx="2">
                  <c:v>26136.15</c:v>
                </c:pt>
                <c:pt idx="3">
                  <c:v>39204.22</c:v>
                </c:pt>
                <c:pt idx="4">
                  <c:v>52272.29</c:v>
                </c:pt>
                <c:pt idx="5">
                  <c:v>65340.36</c:v>
                </c:pt>
                <c:pt idx="6">
                  <c:v>78408.429999999993</c:v>
                </c:pt>
                <c:pt idx="7">
                  <c:v>91476.5</c:v>
                </c:pt>
                <c:pt idx="8">
                  <c:v>104544.57</c:v>
                </c:pt>
                <c:pt idx="9">
                  <c:v>117612.63</c:v>
                </c:pt>
                <c:pt idx="10">
                  <c:v>122905.27</c:v>
                </c:pt>
                <c:pt idx="11">
                  <c:v>128821.06</c:v>
                </c:pt>
                <c:pt idx="12">
                  <c:v>134444.60999999999</c:v>
                </c:pt>
                <c:pt idx="13">
                  <c:v>137966.56</c:v>
                </c:pt>
                <c:pt idx="14">
                  <c:v>141488.51</c:v>
                </c:pt>
                <c:pt idx="15">
                  <c:v>145010.46</c:v>
                </c:pt>
                <c:pt idx="16">
                  <c:v>148532.41</c:v>
                </c:pt>
                <c:pt idx="17">
                  <c:v>151916.87</c:v>
                </c:pt>
                <c:pt idx="18">
                  <c:v>151935.57999999999</c:v>
                </c:pt>
                <c:pt idx="19">
                  <c:v>152063.62</c:v>
                </c:pt>
                <c:pt idx="20">
                  <c:v>152443.24</c:v>
                </c:pt>
                <c:pt idx="21">
                  <c:v>152822.94</c:v>
                </c:pt>
                <c:pt idx="22">
                  <c:v>153202.72</c:v>
                </c:pt>
                <c:pt idx="23">
                  <c:v>153582.57</c:v>
                </c:pt>
                <c:pt idx="24">
                  <c:v>153962.5</c:v>
                </c:pt>
                <c:pt idx="25">
                  <c:v>154342.5</c:v>
                </c:pt>
                <c:pt idx="26">
                  <c:v>154722.57</c:v>
                </c:pt>
                <c:pt idx="27">
                  <c:v>155102.72</c:v>
                </c:pt>
                <c:pt idx="28">
                  <c:v>155482.95000000001</c:v>
                </c:pt>
                <c:pt idx="29">
                  <c:v>155863.25</c:v>
                </c:pt>
                <c:pt idx="30">
                  <c:v>156098.03</c:v>
                </c:pt>
                <c:pt idx="31">
                  <c:v>156098.01999999999</c:v>
                </c:pt>
                <c:pt idx="32">
                  <c:v>156098.01999999999</c:v>
                </c:pt>
                <c:pt idx="33">
                  <c:v>156098.03</c:v>
                </c:pt>
                <c:pt idx="34">
                  <c:v>156098.03</c:v>
                </c:pt>
                <c:pt idx="35">
                  <c:v>156098.03</c:v>
                </c:pt>
                <c:pt idx="36">
                  <c:v>156098.03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E97-421E-8739-742980F3D0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164200"/>
        <c:axId val="250164592"/>
      </c:scatterChart>
      <c:valAx>
        <c:axId val="250164200"/>
        <c:scaling>
          <c:orientation val="minMax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Desplazamiento (cm)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50164592"/>
        <c:crosses val="autoZero"/>
        <c:crossBetween val="midCat"/>
      </c:valAx>
      <c:valAx>
        <c:axId val="25016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Cortante  (kg)</a:t>
                </a:r>
              </a:p>
            </c:rich>
          </c:tx>
          <c:layout>
            <c:manualLayout>
              <c:xMode val="edge"/>
              <c:yMode val="edge"/>
              <c:x val="5.4646286165362396E-3"/>
              <c:y val="0.3680811244502392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MX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5016420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MX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0.png"/></Relationships>
</file>

<file path=ppt/diagrams/_rels/data6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0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8AEB05-34DE-DC44-AF20-C6CED6ADCC89}" type="doc">
      <dgm:prSet loTypeId="urn:microsoft.com/office/officeart/2005/8/layout/vList3" loCatId="" qsTypeId="urn:microsoft.com/office/officeart/2005/8/quickstyle/simple1" qsCatId="simple" csTypeId="urn:microsoft.com/office/officeart/2005/8/colors/colorful3" csCatId="colorful" phldr="1"/>
      <dgm:spPr/>
    </dgm:pt>
    <dgm:pt modelId="{493B4EF9-0A71-D24F-936B-0703CA98E369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es-ES" sz="2400" dirty="0"/>
            <a:t>Evaluación </a:t>
          </a:r>
          <a:r>
            <a:rPr lang="es-ES" sz="2400" dirty="0" err="1"/>
            <a:t>postsísmica</a:t>
          </a:r>
          <a:r>
            <a:rPr lang="es-ES" sz="2400" dirty="0"/>
            <a:t> – Volumen 1: Metodología</a:t>
          </a:r>
        </a:p>
      </dgm:t>
    </dgm:pt>
    <dgm:pt modelId="{FD1463D1-CF7E-0E42-84A8-111D64FD26F1}" type="parTrans" cxnId="{E9196F70-4676-AC40-A9E1-69A4EC91FDA3}">
      <dgm:prSet/>
      <dgm:spPr/>
      <dgm:t>
        <a:bodyPr/>
        <a:lstStyle/>
        <a:p>
          <a:pPr algn="l"/>
          <a:endParaRPr lang="es-ES"/>
        </a:p>
      </dgm:t>
    </dgm:pt>
    <dgm:pt modelId="{A3F08238-3CA8-574E-84DD-18D0278EC7F4}" type="sibTrans" cxnId="{E9196F70-4676-AC40-A9E1-69A4EC91FDA3}">
      <dgm:prSet/>
      <dgm:spPr/>
      <dgm:t>
        <a:bodyPr/>
        <a:lstStyle/>
        <a:p>
          <a:pPr algn="l"/>
          <a:endParaRPr lang="es-ES"/>
        </a:p>
      </dgm:t>
    </dgm:pt>
    <dgm:pt modelId="{6C8B3033-172B-2044-8B35-9D8F5AA9852E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es-ES" sz="2400" dirty="0"/>
            <a:t>Evaluación </a:t>
          </a:r>
          <a:r>
            <a:rPr lang="es-ES" sz="2400" dirty="0" err="1"/>
            <a:t>postsísmica</a:t>
          </a:r>
          <a:r>
            <a:rPr lang="es-ES" sz="2400" dirty="0"/>
            <a:t> – Volumen 2: Introducción al comportamiento sísmico de estructuras</a:t>
          </a:r>
        </a:p>
      </dgm:t>
    </dgm:pt>
    <dgm:pt modelId="{C4847882-734D-F244-92CC-1EDE28ACCC2D}" type="parTrans" cxnId="{52CD9095-8484-3040-A0B6-16CB60963E27}">
      <dgm:prSet/>
      <dgm:spPr/>
      <dgm:t>
        <a:bodyPr/>
        <a:lstStyle/>
        <a:p>
          <a:pPr algn="l"/>
          <a:endParaRPr lang="es-ES"/>
        </a:p>
      </dgm:t>
    </dgm:pt>
    <dgm:pt modelId="{5B38053C-F3B4-214A-808C-EE5BC4911F0F}" type="sibTrans" cxnId="{52CD9095-8484-3040-A0B6-16CB60963E27}">
      <dgm:prSet/>
      <dgm:spPr/>
      <dgm:t>
        <a:bodyPr/>
        <a:lstStyle/>
        <a:p>
          <a:pPr algn="l"/>
          <a:endParaRPr lang="es-ES"/>
        </a:p>
      </dgm:t>
    </dgm:pt>
    <dgm:pt modelId="{55E536A0-0B0A-FB42-86B0-F751EFB049F5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es-ES" sz="2400" dirty="0"/>
            <a:t>Evaluación </a:t>
          </a:r>
          <a:r>
            <a:rPr lang="es-ES" sz="2400" dirty="0" err="1"/>
            <a:t>postsísmica</a:t>
          </a:r>
          <a:r>
            <a:rPr lang="es-ES" sz="2400" dirty="0"/>
            <a:t>. Manual de campo</a:t>
          </a:r>
        </a:p>
      </dgm:t>
    </dgm:pt>
    <dgm:pt modelId="{7EA28DE1-B5AF-7E4B-9CAB-E969CF17496B}" type="parTrans" cxnId="{1A44F9F4-9AA9-9546-83BD-324B6AB2672A}">
      <dgm:prSet/>
      <dgm:spPr/>
      <dgm:t>
        <a:bodyPr/>
        <a:lstStyle/>
        <a:p>
          <a:pPr algn="l"/>
          <a:endParaRPr lang="es-ES"/>
        </a:p>
      </dgm:t>
    </dgm:pt>
    <dgm:pt modelId="{9D68F4B9-A139-DE40-8844-F407D4616795}" type="sibTrans" cxnId="{1A44F9F4-9AA9-9546-83BD-324B6AB2672A}">
      <dgm:prSet/>
      <dgm:spPr/>
      <dgm:t>
        <a:bodyPr/>
        <a:lstStyle/>
        <a:p>
          <a:pPr algn="l"/>
          <a:endParaRPr lang="es-ES"/>
        </a:p>
      </dgm:t>
    </dgm:pt>
    <dgm:pt modelId="{0D998999-1A2F-0D44-818A-F6716A383248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pPr algn="l"/>
          <a:r>
            <a:rPr lang="es-ES" sz="2400" dirty="0"/>
            <a:t>Rehabilitación sísmica de la infraestructura educativa de México. Guía técnica.</a:t>
          </a:r>
        </a:p>
      </dgm:t>
    </dgm:pt>
    <dgm:pt modelId="{3906B57E-9645-3247-B422-C469EB64BA18}" type="parTrans" cxnId="{E52CFA34-A387-934C-9F44-B2D658632928}">
      <dgm:prSet/>
      <dgm:spPr/>
      <dgm:t>
        <a:bodyPr/>
        <a:lstStyle/>
        <a:p>
          <a:pPr algn="l"/>
          <a:endParaRPr lang="es-ES"/>
        </a:p>
      </dgm:t>
    </dgm:pt>
    <dgm:pt modelId="{0E573D55-834D-E840-9AEA-9AF4E15A0AB7}" type="sibTrans" cxnId="{E52CFA34-A387-934C-9F44-B2D658632928}">
      <dgm:prSet/>
      <dgm:spPr/>
      <dgm:t>
        <a:bodyPr/>
        <a:lstStyle/>
        <a:p>
          <a:pPr algn="l"/>
          <a:endParaRPr lang="es-ES"/>
        </a:p>
      </dgm:t>
    </dgm:pt>
    <dgm:pt modelId="{94B8A217-3861-3345-BAF5-2EAE7FDAA16E}" type="pres">
      <dgm:prSet presAssocID="{BD8AEB05-34DE-DC44-AF20-C6CED6ADCC89}" presName="linearFlow" presStyleCnt="0">
        <dgm:presLayoutVars>
          <dgm:dir/>
          <dgm:resizeHandles val="exact"/>
        </dgm:presLayoutVars>
      </dgm:prSet>
      <dgm:spPr/>
    </dgm:pt>
    <dgm:pt modelId="{7502B9B2-0211-B64C-B7FF-6C7F726697EE}" type="pres">
      <dgm:prSet presAssocID="{493B4EF9-0A71-D24F-936B-0703CA98E369}" presName="composite" presStyleCnt="0"/>
      <dgm:spPr/>
    </dgm:pt>
    <dgm:pt modelId="{BE61E2A5-0BED-B84E-92E3-2C265C8A9E49}" type="pres">
      <dgm:prSet presAssocID="{493B4EF9-0A71-D24F-936B-0703CA98E369}" presName="imgShp" presStyleLbl="fgImgPlace1" presStyleIdx="0" presStyleCnt="4" custLinFactNeighborX="-99213" custLinFactNeighborY="728"/>
      <dgm:spPr>
        <a:solidFill>
          <a:schemeClr val="accent5"/>
        </a:solidFill>
      </dgm:spPr>
    </dgm:pt>
    <dgm:pt modelId="{9CBD4FA6-8B30-8A42-A8A7-7B63E2931057}" type="pres">
      <dgm:prSet presAssocID="{493B4EF9-0A71-D24F-936B-0703CA98E369}" presName="txShp" presStyleLbl="node1" presStyleIdx="0" presStyleCnt="4" custScaleX="124420">
        <dgm:presLayoutVars>
          <dgm:bulletEnabled val="1"/>
        </dgm:presLayoutVars>
      </dgm:prSet>
      <dgm:spPr/>
    </dgm:pt>
    <dgm:pt modelId="{210E7006-6CDC-6D4A-989C-8624A8557E99}" type="pres">
      <dgm:prSet presAssocID="{A3F08238-3CA8-574E-84DD-18D0278EC7F4}" presName="spacing" presStyleCnt="0"/>
      <dgm:spPr/>
    </dgm:pt>
    <dgm:pt modelId="{6FB926B5-DF7B-9C4C-8DF1-CA45A61955F0}" type="pres">
      <dgm:prSet presAssocID="{6C8B3033-172B-2044-8B35-9D8F5AA9852E}" presName="composite" presStyleCnt="0"/>
      <dgm:spPr/>
    </dgm:pt>
    <dgm:pt modelId="{E4925A91-2213-5E4B-A309-2B3E1BD98A9B}" type="pres">
      <dgm:prSet presAssocID="{6C8B3033-172B-2044-8B35-9D8F5AA9852E}" presName="imgShp" presStyleLbl="fgImgPlace1" presStyleIdx="1" presStyleCnt="4" custLinFactNeighborX="-99213" custLinFactNeighborY="-10731"/>
      <dgm:spPr>
        <a:solidFill>
          <a:schemeClr val="accent5"/>
        </a:solidFill>
      </dgm:spPr>
    </dgm:pt>
    <dgm:pt modelId="{5A94985E-792C-2643-ADB4-62D8C4A2196D}" type="pres">
      <dgm:prSet presAssocID="{6C8B3033-172B-2044-8B35-9D8F5AA9852E}" presName="txShp" presStyleLbl="node1" presStyleIdx="1" presStyleCnt="4" custScaleX="124420" custLinFactNeighborY="-13878">
        <dgm:presLayoutVars>
          <dgm:bulletEnabled val="1"/>
        </dgm:presLayoutVars>
      </dgm:prSet>
      <dgm:spPr/>
    </dgm:pt>
    <dgm:pt modelId="{286B7DC5-C5CB-5649-9CF7-332FE5DFE302}" type="pres">
      <dgm:prSet presAssocID="{5B38053C-F3B4-214A-808C-EE5BC4911F0F}" presName="spacing" presStyleCnt="0"/>
      <dgm:spPr/>
    </dgm:pt>
    <dgm:pt modelId="{BFBBE125-3D85-8549-A7AB-69745B641D44}" type="pres">
      <dgm:prSet presAssocID="{55E536A0-0B0A-FB42-86B0-F751EFB049F5}" presName="composite" presStyleCnt="0"/>
      <dgm:spPr/>
    </dgm:pt>
    <dgm:pt modelId="{3BD944CB-838F-FC4F-944B-AA7F98FCB6CC}" type="pres">
      <dgm:prSet presAssocID="{55E536A0-0B0A-FB42-86B0-F751EFB049F5}" presName="imgShp" presStyleLbl="fgImgPlace1" presStyleIdx="2" presStyleCnt="4" custLinFactNeighborX="-99213" custLinFactNeighborY="-10731"/>
      <dgm:spPr>
        <a:solidFill>
          <a:schemeClr val="accent5"/>
        </a:solidFill>
      </dgm:spPr>
    </dgm:pt>
    <dgm:pt modelId="{2C51CFB9-AC29-BA41-B141-A4BFB13BA8F9}" type="pres">
      <dgm:prSet presAssocID="{55E536A0-0B0A-FB42-86B0-F751EFB049F5}" presName="txShp" presStyleLbl="node1" presStyleIdx="2" presStyleCnt="4" custScaleX="124420" custLinFactNeighborY="-17068">
        <dgm:presLayoutVars>
          <dgm:bulletEnabled val="1"/>
        </dgm:presLayoutVars>
      </dgm:prSet>
      <dgm:spPr/>
    </dgm:pt>
    <dgm:pt modelId="{20B210E0-A6B2-2D46-A261-316D51F9EFC6}" type="pres">
      <dgm:prSet presAssocID="{9D68F4B9-A139-DE40-8844-F407D4616795}" presName="spacing" presStyleCnt="0"/>
      <dgm:spPr/>
    </dgm:pt>
    <dgm:pt modelId="{B711406E-B1EB-D540-A6B3-0C3B35A82BD4}" type="pres">
      <dgm:prSet presAssocID="{0D998999-1A2F-0D44-818A-F6716A383248}" presName="composite" presStyleCnt="0"/>
      <dgm:spPr/>
    </dgm:pt>
    <dgm:pt modelId="{32A4FBB0-8685-D444-89CD-C42D90488F65}" type="pres">
      <dgm:prSet presAssocID="{0D998999-1A2F-0D44-818A-F6716A383248}" presName="imgShp" presStyleLbl="fgImgPlace1" presStyleIdx="3" presStyleCnt="4" custLinFactNeighborX="-99213" custLinFactNeighborY="-10731"/>
      <dgm:spPr>
        <a:solidFill>
          <a:schemeClr val="accent5"/>
        </a:solidFill>
      </dgm:spPr>
    </dgm:pt>
    <dgm:pt modelId="{DBABA8CA-2BCA-0E45-AD2D-18DF4AFFB46E}" type="pres">
      <dgm:prSet presAssocID="{0D998999-1A2F-0D44-818A-F6716A383248}" presName="txShp" presStyleLbl="node1" presStyleIdx="3" presStyleCnt="4" custScaleX="124420" custLinFactNeighborY="-13878">
        <dgm:presLayoutVars>
          <dgm:bulletEnabled val="1"/>
        </dgm:presLayoutVars>
      </dgm:prSet>
      <dgm:spPr/>
    </dgm:pt>
  </dgm:ptLst>
  <dgm:cxnLst>
    <dgm:cxn modelId="{9FB51019-8F97-8542-A91D-A38CBB37B745}" type="presOf" srcId="{0D998999-1A2F-0D44-818A-F6716A383248}" destId="{DBABA8CA-2BCA-0E45-AD2D-18DF4AFFB46E}" srcOrd="0" destOrd="0" presId="urn:microsoft.com/office/officeart/2005/8/layout/vList3"/>
    <dgm:cxn modelId="{E52CFA34-A387-934C-9F44-B2D658632928}" srcId="{BD8AEB05-34DE-DC44-AF20-C6CED6ADCC89}" destId="{0D998999-1A2F-0D44-818A-F6716A383248}" srcOrd="3" destOrd="0" parTransId="{3906B57E-9645-3247-B422-C469EB64BA18}" sibTransId="{0E573D55-834D-E840-9AEA-9AF4E15A0AB7}"/>
    <dgm:cxn modelId="{1CBC856C-28CF-B440-BA04-5EE533CAC2C1}" type="presOf" srcId="{55E536A0-0B0A-FB42-86B0-F751EFB049F5}" destId="{2C51CFB9-AC29-BA41-B141-A4BFB13BA8F9}" srcOrd="0" destOrd="0" presId="urn:microsoft.com/office/officeart/2005/8/layout/vList3"/>
    <dgm:cxn modelId="{E9196F70-4676-AC40-A9E1-69A4EC91FDA3}" srcId="{BD8AEB05-34DE-DC44-AF20-C6CED6ADCC89}" destId="{493B4EF9-0A71-D24F-936B-0703CA98E369}" srcOrd="0" destOrd="0" parTransId="{FD1463D1-CF7E-0E42-84A8-111D64FD26F1}" sibTransId="{A3F08238-3CA8-574E-84DD-18D0278EC7F4}"/>
    <dgm:cxn modelId="{54FB2D71-CB28-7243-8861-C855DE05DC3A}" type="presOf" srcId="{493B4EF9-0A71-D24F-936B-0703CA98E369}" destId="{9CBD4FA6-8B30-8A42-A8A7-7B63E2931057}" srcOrd="0" destOrd="0" presId="urn:microsoft.com/office/officeart/2005/8/layout/vList3"/>
    <dgm:cxn modelId="{52CD9095-8484-3040-A0B6-16CB60963E27}" srcId="{BD8AEB05-34DE-DC44-AF20-C6CED6ADCC89}" destId="{6C8B3033-172B-2044-8B35-9D8F5AA9852E}" srcOrd="1" destOrd="0" parTransId="{C4847882-734D-F244-92CC-1EDE28ACCC2D}" sibTransId="{5B38053C-F3B4-214A-808C-EE5BC4911F0F}"/>
    <dgm:cxn modelId="{35AA8EC0-A21F-1A43-807C-5746C1B91C36}" type="presOf" srcId="{BD8AEB05-34DE-DC44-AF20-C6CED6ADCC89}" destId="{94B8A217-3861-3345-BAF5-2EAE7FDAA16E}" srcOrd="0" destOrd="0" presId="urn:microsoft.com/office/officeart/2005/8/layout/vList3"/>
    <dgm:cxn modelId="{9A8DABD0-3996-7240-9FDB-AAF8498C949F}" type="presOf" srcId="{6C8B3033-172B-2044-8B35-9D8F5AA9852E}" destId="{5A94985E-792C-2643-ADB4-62D8C4A2196D}" srcOrd="0" destOrd="0" presId="urn:microsoft.com/office/officeart/2005/8/layout/vList3"/>
    <dgm:cxn modelId="{1A44F9F4-9AA9-9546-83BD-324B6AB2672A}" srcId="{BD8AEB05-34DE-DC44-AF20-C6CED6ADCC89}" destId="{55E536A0-0B0A-FB42-86B0-F751EFB049F5}" srcOrd="2" destOrd="0" parTransId="{7EA28DE1-B5AF-7E4B-9CAB-E969CF17496B}" sibTransId="{9D68F4B9-A139-DE40-8844-F407D4616795}"/>
    <dgm:cxn modelId="{41348363-6254-7946-ADB1-EEDD5B727C3E}" type="presParOf" srcId="{94B8A217-3861-3345-BAF5-2EAE7FDAA16E}" destId="{7502B9B2-0211-B64C-B7FF-6C7F726697EE}" srcOrd="0" destOrd="0" presId="urn:microsoft.com/office/officeart/2005/8/layout/vList3"/>
    <dgm:cxn modelId="{A3E40843-1C54-9849-A75F-8BCA5B7CD2A8}" type="presParOf" srcId="{7502B9B2-0211-B64C-B7FF-6C7F726697EE}" destId="{BE61E2A5-0BED-B84E-92E3-2C265C8A9E49}" srcOrd="0" destOrd="0" presId="urn:microsoft.com/office/officeart/2005/8/layout/vList3"/>
    <dgm:cxn modelId="{C792ECC9-257B-954E-96D2-9C84CCA910C7}" type="presParOf" srcId="{7502B9B2-0211-B64C-B7FF-6C7F726697EE}" destId="{9CBD4FA6-8B30-8A42-A8A7-7B63E2931057}" srcOrd="1" destOrd="0" presId="urn:microsoft.com/office/officeart/2005/8/layout/vList3"/>
    <dgm:cxn modelId="{9C82D827-F976-FC46-B537-4DDA856C565A}" type="presParOf" srcId="{94B8A217-3861-3345-BAF5-2EAE7FDAA16E}" destId="{210E7006-6CDC-6D4A-989C-8624A8557E99}" srcOrd="1" destOrd="0" presId="urn:microsoft.com/office/officeart/2005/8/layout/vList3"/>
    <dgm:cxn modelId="{47643123-4589-A740-BB01-997D07269AE0}" type="presParOf" srcId="{94B8A217-3861-3345-BAF5-2EAE7FDAA16E}" destId="{6FB926B5-DF7B-9C4C-8DF1-CA45A61955F0}" srcOrd="2" destOrd="0" presId="urn:microsoft.com/office/officeart/2005/8/layout/vList3"/>
    <dgm:cxn modelId="{4CDD99F3-BB14-1A4D-83D2-74EBF8076A4A}" type="presParOf" srcId="{6FB926B5-DF7B-9C4C-8DF1-CA45A61955F0}" destId="{E4925A91-2213-5E4B-A309-2B3E1BD98A9B}" srcOrd="0" destOrd="0" presId="urn:microsoft.com/office/officeart/2005/8/layout/vList3"/>
    <dgm:cxn modelId="{01FD4EEB-B3B6-0548-B018-2DB1293A7378}" type="presParOf" srcId="{6FB926B5-DF7B-9C4C-8DF1-CA45A61955F0}" destId="{5A94985E-792C-2643-ADB4-62D8C4A2196D}" srcOrd="1" destOrd="0" presId="urn:microsoft.com/office/officeart/2005/8/layout/vList3"/>
    <dgm:cxn modelId="{DB863A1C-B515-564B-A6A9-C15C39113416}" type="presParOf" srcId="{94B8A217-3861-3345-BAF5-2EAE7FDAA16E}" destId="{286B7DC5-C5CB-5649-9CF7-332FE5DFE302}" srcOrd="3" destOrd="0" presId="urn:microsoft.com/office/officeart/2005/8/layout/vList3"/>
    <dgm:cxn modelId="{373E9522-C2E9-8C45-93F4-4B397A20A378}" type="presParOf" srcId="{94B8A217-3861-3345-BAF5-2EAE7FDAA16E}" destId="{BFBBE125-3D85-8549-A7AB-69745B641D44}" srcOrd="4" destOrd="0" presId="urn:microsoft.com/office/officeart/2005/8/layout/vList3"/>
    <dgm:cxn modelId="{C9E0FD85-E1BA-184F-88B8-26B8970277E9}" type="presParOf" srcId="{BFBBE125-3D85-8549-A7AB-69745B641D44}" destId="{3BD944CB-838F-FC4F-944B-AA7F98FCB6CC}" srcOrd="0" destOrd="0" presId="urn:microsoft.com/office/officeart/2005/8/layout/vList3"/>
    <dgm:cxn modelId="{3D591C33-7BA7-0940-B994-4D7977DD75E0}" type="presParOf" srcId="{BFBBE125-3D85-8549-A7AB-69745B641D44}" destId="{2C51CFB9-AC29-BA41-B141-A4BFB13BA8F9}" srcOrd="1" destOrd="0" presId="urn:microsoft.com/office/officeart/2005/8/layout/vList3"/>
    <dgm:cxn modelId="{D273CE3C-D6E3-2341-B66E-99FDBD563F2A}" type="presParOf" srcId="{94B8A217-3861-3345-BAF5-2EAE7FDAA16E}" destId="{20B210E0-A6B2-2D46-A261-316D51F9EFC6}" srcOrd="5" destOrd="0" presId="urn:microsoft.com/office/officeart/2005/8/layout/vList3"/>
    <dgm:cxn modelId="{D3E1DCCB-1DB6-334D-AA6A-05BAEEAFF5B7}" type="presParOf" srcId="{94B8A217-3861-3345-BAF5-2EAE7FDAA16E}" destId="{B711406E-B1EB-D540-A6B3-0C3B35A82BD4}" srcOrd="6" destOrd="0" presId="urn:microsoft.com/office/officeart/2005/8/layout/vList3"/>
    <dgm:cxn modelId="{5A124022-9EC8-8E48-BBD3-75DED1335DDE}" type="presParOf" srcId="{B711406E-B1EB-D540-A6B3-0C3B35A82BD4}" destId="{32A4FBB0-8685-D444-89CD-C42D90488F65}" srcOrd="0" destOrd="0" presId="urn:microsoft.com/office/officeart/2005/8/layout/vList3"/>
    <dgm:cxn modelId="{C7A28815-F144-EC43-BF84-DFE240EC6A21}" type="presParOf" srcId="{B711406E-B1EB-D540-A6B3-0C3B35A82BD4}" destId="{DBABA8CA-2BCA-0E45-AD2D-18DF4AFFB46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89BC2BF-3A45-4C6C-B315-4D739882F2FC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6398827A-587D-4735-BC47-20F8D7B2A11D}">
      <dgm:prSet phldrT="[Texto]" custT="1"/>
      <dgm:spPr/>
      <dgm:t>
        <a:bodyPr/>
        <a:lstStyle/>
        <a:p>
          <a:r>
            <a:rPr lang="es-MX" sz="2000" dirty="0"/>
            <a:t>Degradación de materiales</a:t>
          </a:r>
        </a:p>
      </dgm:t>
    </dgm:pt>
    <dgm:pt modelId="{9705A4ED-5F85-4EE9-AEC6-215788F7EA9E}" type="parTrans" cxnId="{106C1BD9-82A8-4219-A10D-5DF03CE80C91}">
      <dgm:prSet/>
      <dgm:spPr/>
      <dgm:t>
        <a:bodyPr/>
        <a:lstStyle/>
        <a:p>
          <a:endParaRPr lang="es-MX" sz="2800"/>
        </a:p>
      </dgm:t>
    </dgm:pt>
    <dgm:pt modelId="{42C10640-59D5-4E3A-9B4F-486748FFB66D}" type="sibTrans" cxnId="{106C1BD9-82A8-4219-A10D-5DF03CE80C91}">
      <dgm:prSet/>
      <dgm:spPr/>
      <dgm:t>
        <a:bodyPr/>
        <a:lstStyle/>
        <a:p>
          <a:endParaRPr lang="es-MX" sz="2800"/>
        </a:p>
      </dgm:t>
    </dgm:pt>
    <dgm:pt modelId="{731D439B-7184-484F-B9DF-D3D8197EBBEB}">
      <dgm:prSet phldrT="[Texto]" custT="1"/>
      <dgm:spPr>
        <a:blipFill>
          <a:blip xmlns:r="http://schemas.openxmlformats.org/officeDocument/2006/relationships" r:embed="rId1"/>
          <a:stretch>
            <a:fillRect t="-6849" b="-17808"/>
          </a:stretch>
        </a:blipFill>
      </dgm:spPr>
      <dgm:t>
        <a:bodyPr/>
        <a:lstStyle/>
        <a:p>
          <a:r>
            <a:rPr lang="es-MX">
              <a:noFill/>
            </a:rPr>
            <a:t> </a:t>
          </a:r>
        </a:p>
      </dgm:t>
    </dgm:pt>
    <dgm:pt modelId="{D2F48779-6AFC-4B8B-9221-6511B321A308}" type="parTrans" cxnId="{EC2A50CF-522F-457C-ACDC-AA578FB5F381}">
      <dgm:prSet/>
      <dgm:spPr/>
      <dgm:t>
        <a:bodyPr/>
        <a:lstStyle/>
        <a:p>
          <a:endParaRPr lang="es-MX" sz="2800"/>
        </a:p>
      </dgm:t>
    </dgm:pt>
    <dgm:pt modelId="{D2B18719-1F62-4F60-9470-0DF332956214}" type="sibTrans" cxnId="{EC2A50CF-522F-457C-ACDC-AA578FB5F381}">
      <dgm:prSet/>
      <dgm:spPr/>
      <dgm:t>
        <a:bodyPr/>
        <a:lstStyle/>
        <a:p>
          <a:endParaRPr lang="es-MX" sz="2800"/>
        </a:p>
      </dgm:t>
    </dgm:pt>
    <dgm:pt modelId="{D55C8E81-C487-4769-AFC9-F983730FD665}">
      <dgm:prSet phldrT="[Texto]" custT="1"/>
      <dgm:spPr/>
      <dgm:t>
        <a:bodyPr/>
        <a:lstStyle/>
        <a:p>
          <a:r>
            <a:rPr lang="es-MX" sz="2000" dirty="0"/>
            <a:t>Refuerzo ausente o mal colocado</a:t>
          </a:r>
        </a:p>
      </dgm:t>
    </dgm:pt>
    <dgm:pt modelId="{6C8FBFAB-870C-4D31-AAED-933C76E3E213}" type="parTrans" cxnId="{8EA28594-CCCD-447D-B847-0E006B7B62A7}">
      <dgm:prSet/>
      <dgm:spPr/>
      <dgm:t>
        <a:bodyPr/>
        <a:lstStyle/>
        <a:p>
          <a:endParaRPr lang="es-MX" sz="2800"/>
        </a:p>
      </dgm:t>
    </dgm:pt>
    <dgm:pt modelId="{7B4BF41D-45BD-4EE8-8D27-F6F660264D58}" type="sibTrans" cxnId="{8EA28594-CCCD-447D-B847-0E006B7B62A7}">
      <dgm:prSet/>
      <dgm:spPr/>
      <dgm:t>
        <a:bodyPr/>
        <a:lstStyle/>
        <a:p>
          <a:endParaRPr lang="es-MX" sz="2800"/>
        </a:p>
      </dgm:t>
    </dgm:pt>
    <dgm:pt modelId="{E4F7655D-1C4A-4A14-AC5D-E17811F288E5}">
      <dgm:prSet custT="1"/>
      <dgm:spPr/>
      <dgm:t>
        <a:bodyPr/>
        <a:lstStyle/>
        <a:p>
          <a:r>
            <a:rPr lang="es-MX" sz="2000" dirty="0"/>
            <a:t>Eventos como sismos o incendios</a:t>
          </a:r>
        </a:p>
      </dgm:t>
    </dgm:pt>
    <dgm:pt modelId="{3A0A0E41-F018-45E4-85E7-993FED86E825}" type="parTrans" cxnId="{8879E603-866F-46BC-943A-D804EDB1C1DA}">
      <dgm:prSet/>
      <dgm:spPr/>
      <dgm:t>
        <a:bodyPr/>
        <a:lstStyle/>
        <a:p>
          <a:endParaRPr lang="es-MX" sz="2800"/>
        </a:p>
      </dgm:t>
    </dgm:pt>
    <dgm:pt modelId="{9AF941B7-63D3-4043-9F08-DB571D37BE46}" type="sibTrans" cxnId="{8879E603-866F-46BC-943A-D804EDB1C1DA}">
      <dgm:prSet/>
      <dgm:spPr/>
      <dgm:t>
        <a:bodyPr/>
        <a:lstStyle/>
        <a:p>
          <a:endParaRPr lang="es-MX" sz="2800"/>
        </a:p>
      </dgm:t>
    </dgm:pt>
    <dgm:pt modelId="{4C0A5B86-24AB-48B8-A9E6-338AA0BFA2FC}">
      <dgm:prSet custT="1"/>
      <dgm:spPr/>
      <dgm:t>
        <a:bodyPr/>
        <a:lstStyle/>
        <a:p>
          <a:r>
            <a:rPr lang="es-MX" sz="2000" dirty="0"/>
            <a:t>Asentamientos diferenciales y/o Inclinaciones</a:t>
          </a:r>
        </a:p>
      </dgm:t>
    </dgm:pt>
    <dgm:pt modelId="{65776EEF-EC6E-467B-B8E0-C3461E80B7CE}" type="parTrans" cxnId="{93DF1A0F-8972-46A6-8CA1-46DB0F0DE8FE}">
      <dgm:prSet/>
      <dgm:spPr/>
      <dgm:t>
        <a:bodyPr/>
        <a:lstStyle/>
        <a:p>
          <a:endParaRPr lang="es-MX" sz="2800"/>
        </a:p>
      </dgm:t>
    </dgm:pt>
    <dgm:pt modelId="{BEE97EDF-630E-4F27-911B-A1CF3458ABAD}" type="sibTrans" cxnId="{93DF1A0F-8972-46A6-8CA1-46DB0F0DE8FE}">
      <dgm:prSet/>
      <dgm:spPr/>
      <dgm:t>
        <a:bodyPr/>
        <a:lstStyle/>
        <a:p>
          <a:endParaRPr lang="es-MX" sz="2800"/>
        </a:p>
      </dgm:t>
    </dgm:pt>
    <dgm:pt modelId="{0A59EB78-8B5E-445E-9ACA-E214167034F7}">
      <dgm:prSet custT="1"/>
      <dgm:spPr/>
      <dgm:t>
        <a:bodyPr/>
        <a:lstStyle/>
        <a:p>
          <a:r>
            <a:rPr lang="es-MX" sz="2000" dirty="0"/>
            <a:t>Zonas afectadas por grietas en el subsuelo</a:t>
          </a:r>
        </a:p>
      </dgm:t>
    </dgm:pt>
    <dgm:pt modelId="{E63E4A27-C3F5-47EC-BC78-590AC4401B3D}" type="parTrans" cxnId="{07A40B37-EF73-41AF-B8C6-DEC0F8C8FE23}">
      <dgm:prSet/>
      <dgm:spPr/>
      <dgm:t>
        <a:bodyPr/>
        <a:lstStyle/>
        <a:p>
          <a:endParaRPr lang="es-MX" sz="2800"/>
        </a:p>
      </dgm:t>
    </dgm:pt>
    <dgm:pt modelId="{7860C15C-3260-4AB1-AC79-6D1D9C6279C8}" type="sibTrans" cxnId="{07A40B37-EF73-41AF-B8C6-DEC0F8C8FE23}">
      <dgm:prSet/>
      <dgm:spPr/>
      <dgm:t>
        <a:bodyPr/>
        <a:lstStyle/>
        <a:p>
          <a:endParaRPr lang="es-MX" sz="2800"/>
        </a:p>
      </dgm:t>
    </dgm:pt>
    <dgm:pt modelId="{8D5E0CC7-E80B-4896-824B-347FF5362B68}" type="pres">
      <dgm:prSet presAssocID="{289BC2BF-3A45-4C6C-B315-4D739882F2FC}" presName="linear" presStyleCnt="0">
        <dgm:presLayoutVars>
          <dgm:dir/>
          <dgm:animLvl val="lvl"/>
          <dgm:resizeHandles val="exact"/>
        </dgm:presLayoutVars>
      </dgm:prSet>
      <dgm:spPr/>
    </dgm:pt>
    <dgm:pt modelId="{B4E84D54-829D-460E-9106-1879003AC901}" type="pres">
      <dgm:prSet presAssocID="{6398827A-587D-4735-BC47-20F8D7B2A11D}" presName="parentLin" presStyleCnt="0"/>
      <dgm:spPr/>
    </dgm:pt>
    <dgm:pt modelId="{55981FC8-0606-49C4-8653-C48F07C56B73}" type="pres">
      <dgm:prSet presAssocID="{6398827A-587D-4735-BC47-20F8D7B2A11D}" presName="parentLeftMargin" presStyleLbl="node1" presStyleIdx="0" presStyleCnt="6"/>
      <dgm:spPr/>
    </dgm:pt>
    <dgm:pt modelId="{DFC41D9C-BDCB-43B4-9FB3-A20E27303114}" type="pres">
      <dgm:prSet presAssocID="{6398827A-587D-4735-BC47-20F8D7B2A11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F352474-48D6-4957-9B48-672BB01B9F73}" type="pres">
      <dgm:prSet presAssocID="{6398827A-587D-4735-BC47-20F8D7B2A11D}" presName="negativeSpace" presStyleCnt="0"/>
      <dgm:spPr/>
    </dgm:pt>
    <dgm:pt modelId="{B237EDD7-F231-4E2B-B889-E8912B8F5050}" type="pres">
      <dgm:prSet presAssocID="{6398827A-587D-4735-BC47-20F8D7B2A11D}" presName="childText" presStyleLbl="conFgAcc1" presStyleIdx="0" presStyleCnt="6">
        <dgm:presLayoutVars>
          <dgm:bulletEnabled val="1"/>
        </dgm:presLayoutVars>
      </dgm:prSet>
      <dgm:spPr/>
    </dgm:pt>
    <dgm:pt modelId="{82A4EA81-50DA-477B-A043-72B080047655}" type="pres">
      <dgm:prSet presAssocID="{42C10640-59D5-4E3A-9B4F-486748FFB66D}" presName="spaceBetweenRectangles" presStyleCnt="0"/>
      <dgm:spPr/>
    </dgm:pt>
    <dgm:pt modelId="{B10856E2-2A98-4C30-B8BD-FE186A23C9FF}" type="pres">
      <dgm:prSet presAssocID="{731D439B-7184-484F-B9DF-D3D8197EBBEB}" presName="parentLin" presStyleCnt="0"/>
      <dgm:spPr/>
    </dgm:pt>
    <dgm:pt modelId="{9809AD3F-BB79-4083-9CAE-AE3998421740}" type="pres">
      <dgm:prSet presAssocID="{731D439B-7184-484F-B9DF-D3D8197EBBEB}" presName="parentLeftMargin" presStyleLbl="node1" presStyleIdx="0" presStyleCnt="6"/>
      <dgm:spPr/>
    </dgm:pt>
    <dgm:pt modelId="{DB69AFC1-DE89-4E92-901D-3ABF22B830C1}" type="pres">
      <dgm:prSet presAssocID="{731D439B-7184-484F-B9DF-D3D8197EBBE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895341E-D319-4C39-B81B-CCC687B106B7}" type="pres">
      <dgm:prSet presAssocID="{731D439B-7184-484F-B9DF-D3D8197EBBEB}" presName="negativeSpace" presStyleCnt="0"/>
      <dgm:spPr/>
    </dgm:pt>
    <dgm:pt modelId="{A21EDCE5-E1BE-41AB-A0F2-6883FDD25E49}" type="pres">
      <dgm:prSet presAssocID="{731D439B-7184-484F-B9DF-D3D8197EBBEB}" presName="childText" presStyleLbl="conFgAcc1" presStyleIdx="1" presStyleCnt="6">
        <dgm:presLayoutVars>
          <dgm:bulletEnabled val="1"/>
        </dgm:presLayoutVars>
      </dgm:prSet>
      <dgm:spPr/>
    </dgm:pt>
    <dgm:pt modelId="{406069C8-31F4-4FE5-A833-231CB2155C0D}" type="pres">
      <dgm:prSet presAssocID="{D2B18719-1F62-4F60-9470-0DF332956214}" presName="spaceBetweenRectangles" presStyleCnt="0"/>
      <dgm:spPr/>
    </dgm:pt>
    <dgm:pt modelId="{2963F627-131D-4C53-9425-D69053484651}" type="pres">
      <dgm:prSet presAssocID="{D55C8E81-C487-4769-AFC9-F983730FD665}" presName="parentLin" presStyleCnt="0"/>
      <dgm:spPr/>
    </dgm:pt>
    <dgm:pt modelId="{1ECFFE62-E0C9-4501-A7F9-83617C0CAC4D}" type="pres">
      <dgm:prSet presAssocID="{D55C8E81-C487-4769-AFC9-F983730FD665}" presName="parentLeftMargin" presStyleLbl="node1" presStyleIdx="1" presStyleCnt="6"/>
      <dgm:spPr/>
    </dgm:pt>
    <dgm:pt modelId="{245DCDDB-A527-4BA4-ACFC-E89E557E19FA}" type="pres">
      <dgm:prSet presAssocID="{D55C8E81-C487-4769-AFC9-F983730FD66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F6EA86F-638A-49FE-9490-56595E14DB83}" type="pres">
      <dgm:prSet presAssocID="{D55C8E81-C487-4769-AFC9-F983730FD665}" presName="negativeSpace" presStyleCnt="0"/>
      <dgm:spPr/>
    </dgm:pt>
    <dgm:pt modelId="{47439A6C-E388-43B5-9425-1BAA46C97CF5}" type="pres">
      <dgm:prSet presAssocID="{D55C8E81-C487-4769-AFC9-F983730FD665}" presName="childText" presStyleLbl="conFgAcc1" presStyleIdx="2" presStyleCnt="6">
        <dgm:presLayoutVars>
          <dgm:bulletEnabled val="1"/>
        </dgm:presLayoutVars>
      </dgm:prSet>
      <dgm:spPr/>
    </dgm:pt>
    <dgm:pt modelId="{960D5FC8-C01F-41FB-BAC6-83FE2689FC9F}" type="pres">
      <dgm:prSet presAssocID="{7B4BF41D-45BD-4EE8-8D27-F6F660264D58}" presName="spaceBetweenRectangles" presStyleCnt="0"/>
      <dgm:spPr/>
    </dgm:pt>
    <dgm:pt modelId="{90319571-4950-47A0-92D9-AEB8F9EFAF79}" type="pres">
      <dgm:prSet presAssocID="{E4F7655D-1C4A-4A14-AC5D-E17811F288E5}" presName="parentLin" presStyleCnt="0"/>
      <dgm:spPr/>
    </dgm:pt>
    <dgm:pt modelId="{8DAB3950-3D3E-4B4B-8DAB-549608B5588A}" type="pres">
      <dgm:prSet presAssocID="{E4F7655D-1C4A-4A14-AC5D-E17811F288E5}" presName="parentLeftMargin" presStyleLbl="node1" presStyleIdx="2" presStyleCnt="6"/>
      <dgm:spPr/>
    </dgm:pt>
    <dgm:pt modelId="{1CEE1B82-80CC-4A4C-A083-4AC320D8184E}" type="pres">
      <dgm:prSet presAssocID="{E4F7655D-1C4A-4A14-AC5D-E17811F288E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9B35C54-CF8A-4F2D-9734-8CE22227DA95}" type="pres">
      <dgm:prSet presAssocID="{E4F7655D-1C4A-4A14-AC5D-E17811F288E5}" presName="negativeSpace" presStyleCnt="0"/>
      <dgm:spPr/>
    </dgm:pt>
    <dgm:pt modelId="{AC4959BF-E609-4B98-B875-B2B99F12E1C6}" type="pres">
      <dgm:prSet presAssocID="{E4F7655D-1C4A-4A14-AC5D-E17811F288E5}" presName="childText" presStyleLbl="conFgAcc1" presStyleIdx="3" presStyleCnt="6">
        <dgm:presLayoutVars>
          <dgm:bulletEnabled val="1"/>
        </dgm:presLayoutVars>
      </dgm:prSet>
      <dgm:spPr/>
    </dgm:pt>
    <dgm:pt modelId="{4AF3DCCD-A2E2-42D1-8F35-924A33F48026}" type="pres">
      <dgm:prSet presAssocID="{9AF941B7-63D3-4043-9F08-DB571D37BE46}" presName="spaceBetweenRectangles" presStyleCnt="0"/>
      <dgm:spPr/>
    </dgm:pt>
    <dgm:pt modelId="{FCD2813D-229E-4994-828B-D4EFFFA53FA3}" type="pres">
      <dgm:prSet presAssocID="{4C0A5B86-24AB-48B8-A9E6-338AA0BFA2FC}" presName="parentLin" presStyleCnt="0"/>
      <dgm:spPr/>
    </dgm:pt>
    <dgm:pt modelId="{1D302A53-05D9-4585-A523-2BC7369E7AA6}" type="pres">
      <dgm:prSet presAssocID="{4C0A5B86-24AB-48B8-A9E6-338AA0BFA2FC}" presName="parentLeftMargin" presStyleLbl="node1" presStyleIdx="3" presStyleCnt="6"/>
      <dgm:spPr/>
    </dgm:pt>
    <dgm:pt modelId="{49F38AE9-96A1-4914-A0A3-EA0BF156ED6F}" type="pres">
      <dgm:prSet presAssocID="{4C0A5B86-24AB-48B8-A9E6-338AA0BFA2F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BA75A67-96A8-4653-BEDA-85231F7E6001}" type="pres">
      <dgm:prSet presAssocID="{4C0A5B86-24AB-48B8-A9E6-338AA0BFA2FC}" presName="negativeSpace" presStyleCnt="0"/>
      <dgm:spPr/>
    </dgm:pt>
    <dgm:pt modelId="{82E239D5-A208-429B-A9B1-62EBC3707635}" type="pres">
      <dgm:prSet presAssocID="{4C0A5B86-24AB-48B8-A9E6-338AA0BFA2FC}" presName="childText" presStyleLbl="conFgAcc1" presStyleIdx="4" presStyleCnt="6">
        <dgm:presLayoutVars>
          <dgm:bulletEnabled val="1"/>
        </dgm:presLayoutVars>
      </dgm:prSet>
      <dgm:spPr/>
    </dgm:pt>
    <dgm:pt modelId="{EC7F4F43-EAD3-4807-883F-ED2C292E77F9}" type="pres">
      <dgm:prSet presAssocID="{BEE97EDF-630E-4F27-911B-A1CF3458ABAD}" presName="spaceBetweenRectangles" presStyleCnt="0"/>
      <dgm:spPr/>
    </dgm:pt>
    <dgm:pt modelId="{8FCEBA42-720A-45DE-ADAB-1367A262CB35}" type="pres">
      <dgm:prSet presAssocID="{0A59EB78-8B5E-445E-9ACA-E214167034F7}" presName="parentLin" presStyleCnt="0"/>
      <dgm:spPr/>
    </dgm:pt>
    <dgm:pt modelId="{A37C01C7-0955-4EC0-B416-5992589BEC59}" type="pres">
      <dgm:prSet presAssocID="{0A59EB78-8B5E-445E-9ACA-E214167034F7}" presName="parentLeftMargin" presStyleLbl="node1" presStyleIdx="4" presStyleCnt="6"/>
      <dgm:spPr/>
    </dgm:pt>
    <dgm:pt modelId="{1A01E737-5D1F-40F8-A42C-2FA169EA933A}" type="pres">
      <dgm:prSet presAssocID="{0A59EB78-8B5E-445E-9ACA-E214167034F7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2AD83607-3D60-4742-9FF6-F0FAEA6AC768}" type="pres">
      <dgm:prSet presAssocID="{0A59EB78-8B5E-445E-9ACA-E214167034F7}" presName="negativeSpace" presStyleCnt="0"/>
      <dgm:spPr/>
    </dgm:pt>
    <dgm:pt modelId="{0E8A5AEB-B6CB-43F8-919B-EF1D19D9ED54}" type="pres">
      <dgm:prSet presAssocID="{0A59EB78-8B5E-445E-9ACA-E214167034F7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8879E603-866F-46BC-943A-D804EDB1C1DA}" srcId="{289BC2BF-3A45-4C6C-B315-4D739882F2FC}" destId="{E4F7655D-1C4A-4A14-AC5D-E17811F288E5}" srcOrd="3" destOrd="0" parTransId="{3A0A0E41-F018-45E4-85E7-993FED86E825}" sibTransId="{9AF941B7-63D3-4043-9F08-DB571D37BE46}"/>
    <dgm:cxn modelId="{A516F50A-4069-4183-B1A9-B74BB8A36459}" type="presOf" srcId="{D55C8E81-C487-4769-AFC9-F983730FD665}" destId="{245DCDDB-A527-4BA4-ACFC-E89E557E19FA}" srcOrd="1" destOrd="0" presId="urn:microsoft.com/office/officeart/2005/8/layout/list1"/>
    <dgm:cxn modelId="{93DF1A0F-8972-46A6-8CA1-46DB0F0DE8FE}" srcId="{289BC2BF-3A45-4C6C-B315-4D739882F2FC}" destId="{4C0A5B86-24AB-48B8-A9E6-338AA0BFA2FC}" srcOrd="4" destOrd="0" parTransId="{65776EEF-EC6E-467B-B8E0-C3461E80B7CE}" sibTransId="{BEE97EDF-630E-4F27-911B-A1CF3458ABAD}"/>
    <dgm:cxn modelId="{9B37AF1F-DC96-459C-8A04-383D3049E60E}" type="presOf" srcId="{731D439B-7184-484F-B9DF-D3D8197EBBEB}" destId="{9809AD3F-BB79-4083-9CAE-AE3998421740}" srcOrd="0" destOrd="0" presId="urn:microsoft.com/office/officeart/2005/8/layout/list1"/>
    <dgm:cxn modelId="{07A40B37-EF73-41AF-B8C6-DEC0F8C8FE23}" srcId="{289BC2BF-3A45-4C6C-B315-4D739882F2FC}" destId="{0A59EB78-8B5E-445E-9ACA-E214167034F7}" srcOrd="5" destOrd="0" parTransId="{E63E4A27-C3F5-47EC-BC78-590AC4401B3D}" sibTransId="{7860C15C-3260-4AB1-AC79-6D1D9C6279C8}"/>
    <dgm:cxn modelId="{EBCDF843-F4EF-4F67-96D0-082D5AD3332F}" type="presOf" srcId="{E4F7655D-1C4A-4A14-AC5D-E17811F288E5}" destId="{8DAB3950-3D3E-4B4B-8DAB-549608B5588A}" srcOrd="0" destOrd="0" presId="urn:microsoft.com/office/officeart/2005/8/layout/list1"/>
    <dgm:cxn modelId="{AA6D6352-B62E-4956-8C70-18A292843BD2}" type="presOf" srcId="{289BC2BF-3A45-4C6C-B315-4D739882F2FC}" destId="{8D5E0CC7-E80B-4896-824B-347FF5362B68}" srcOrd="0" destOrd="0" presId="urn:microsoft.com/office/officeart/2005/8/layout/list1"/>
    <dgm:cxn modelId="{8EA28594-CCCD-447D-B847-0E006B7B62A7}" srcId="{289BC2BF-3A45-4C6C-B315-4D739882F2FC}" destId="{D55C8E81-C487-4769-AFC9-F983730FD665}" srcOrd="2" destOrd="0" parTransId="{6C8FBFAB-870C-4D31-AAED-933C76E3E213}" sibTransId="{7B4BF41D-45BD-4EE8-8D27-F6F660264D58}"/>
    <dgm:cxn modelId="{958522A3-B293-4C05-B0A0-D3D0ED49F9A9}" type="presOf" srcId="{4C0A5B86-24AB-48B8-A9E6-338AA0BFA2FC}" destId="{49F38AE9-96A1-4914-A0A3-EA0BF156ED6F}" srcOrd="1" destOrd="0" presId="urn:microsoft.com/office/officeart/2005/8/layout/list1"/>
    <dgm:cxn modelId="{04F749A6-8C36-4924-B442-FBE145DC6968}" type="presOf" srcId="{D55C8E81-C487-4769-AFC9-F983730FD665}" destId="{1ECFFE62-E0C9-4501-A7F9-83617C0CAC4D}" srcOrd="0" destOrd="0" presId="urn:microsoft.com/office/officeart/2005/8/layout/list1"/>
    <dgm:cxn modelId="{97AE5FAF-A7B7-415A-AE82-829E5E6479CB}" type="presOf" srcId="{E4F7655D-1C4A-4A14-AC5D-E17811F288E5}" destId="{1CEE1B82-80CC-4A4C-A083-4AC320D8184E}" srcOrd="1" destOrd="0" presId="urn:microsoft.com/office/officeart/2005/8/layout/list1"/>
    <dgm:cxn modelId="{0333FFB9-1CD7-465E-B802-4405D454AE4A}" type="presOf" srcId="{731D439B-7184-484F-B9DF-D3D8197EBBEB}" destId="{DB69AFC1-DE89-4E92-901D-3ABF22B830C1}" srcOrd="1" destOrd="0" presId="urn:microsoft.com/office/officeart/2005/8/layout/list1"/>
    <dgm:cxn modelId="{954DE3C0-1319-4308-8AAC-827E2C5E5705}" type="presOf" srcId="{4C0A5B86-24AB-48B8-A9E6-338AA0BFA2FC}" destId="{1D302A53-05D9-4585-A523-2BC7369E7AA6}" srcOrd="0" destOrd="0" presId="urn:microsoft.com/office/officeart/2005/8/layout/list1"/>
    <dgm:cxn modelId="{EC2A50CF-522F-457C-ACDC-AA578FB5F381}" srcId="{289BC2BF-3A45-4C6C-B315-4D739882F2FC}" destId="{731D439B-7184-484F-B9DF-D3D8197EBBEB}" srcOrd="1" destOrd="0" parTransId="{D2F48779-6AFC-4B8B-9221-6511B321A308}" sibTransId="{D2B18719-1F62-4F60-9470-0DF332956214}"/>
    <dgm:cxn modelId="{92D172CF-3D50-477D-BBCB-2D8A9D7080A1}" type="presOf" srcId="{6398827A-587D-4735-BC47-20F8D7B2A11D}" destId="{55981FC8-0606-49C4-8653-C48F07C56B73}" srcOrd="0" destOrd="0" presId="urn:microsoft.com/office/officeart/2005/8/layout/list1"/>
    <dgm:cxn modelId="{816A85D1-B3DD-4A6A-B2C2-5D927078B424}" type="presOf" srcId="{0A59EB78-8B5E-445E-9ACA-E214167034F7}" destId="{1A01E737-5D1F-40F8-A42C-2FA169EA933A}" srcOrd="1" destOrd="0" presId="urn:microsoft.com/office/officeart/2005/8/layout/list1"/>
    <dgm:cxn modelId="{106C1BD9-82A8-4219-A10D-5DF03CE80C91}" srcId="{289BC2BF-3A45-4C6C-B315-4D739882F2FC}" destId="{6398827A-587D-4735-BC47-20F8D7B2A11D}" srcOrd="0" destOrd="0" parTransId="{9705A4ED-5F85-4EE9-AEC6-215788F7EA9E}" sibTransId="{42C10640-59D5-4E3A-9B4F-486748FFB66D}"/>
    <dgm:cxn modelId="{0DA02CED-8CB6-40B0-A2F7-45C1E750AA5D}" type="presOf" srcId="{6398827A-587D-4735-BC47-20F8D7B2A11D}" destId="{DFC41D9C-BDCB-43B4-9FB3-A20E27303114}" srcOrd="1" destOrd="0" presId="urn:microsoft.com/office/officeart/2005/8/layout/list1"/>
    <dgm:cxn modelId="{573306FD-6A00-496B-BA9D-74E7601B265E}" type="presOf" srcId="{0A59EB78-8B5E-445E-9ACA-E214167034F7}" destId="{A37C01C7-0955-4EC0-B416-5992589BEC59}" srcOrd="0" destOrd="0" presId="urn:microsoft.com/office/officeart/2005/8/layout/list1"/>
    <dgm:cxn modelId="{41811960-E8BA-40D4-AE62-6F757338B5B4}" type="presParOf" srcId="{8D5E0CC7-E80B-4896-824B-347FF5362B68}" destId="{B4E84D54-829D-460E-9106-1879003AC901}" srcOrd="0" destOrd="0" presId="urn:microsoft.com/office/officeart/2005/8/layout/list1"/>
    <dgm:cxn modelId="{D5CAF8C2-98B6-4464-ADCE-931BE47B9D24}" type="presParOf" srcId="{B4E84D54-829D-460E-9106-1879003AC901}" destId="{55981FC8-0606-49C4-8653-C48F07C56B73}" srcOrd="0" destOrd="0" presId="urn:microsoft.com/office/officeart/2005/8/layout/list1"/>
    <dgm:cxn modelId="{062B05A0-3535-4C81-BF61-7FD49F94C71C}" type="presParOf" srcId="{B4E84D54-829D-460E-9106-1879003AC901}" destId="{DFC41D9C-BDCB-43B4-9FB3-A20E27303114}" srcOrd="1" destOrd="0" presId="urn:microsoft.com/office/officeart/2005/8/layout/list1"/>
    <dgm:cxn modelId="{E6BF9CAC-0716-4372-B0F1-50C79BAE0941}" type="presParOf" srcId="{8D5E0CC7-E80B-4896-824B-347FF5362B68}" destId="{4F352474-48D6-4957-9B48-672BB01B9F73}" srcOrd="1" destOrd="0" presId="urn:microsoft.com/office/officeart/2005/8/layout/list1"/>
    <dgm:cxn modelId="{F0D67B20-25BD-4D96-834D-A58E6D6D73CD}" type="presParOf" srcId="{8D5E0CC7-E80B-4896-824B-347FF5362B68}" destId="{B237EDD7-F231-4E2B-B889-E8912B8F5050}" srcOrd="2" destOrd="0" presId="urn:microsoft.com/office/officeart/2005/8/layout/list1"/>
    <dgm:cxn modelId="{133F6676-C3F3-4D88-A65D-D7725A980F55}" type="presParOf" srcId="{8D5E0CC7-E80B-4896-824B-347FF5362B68}" destId="{82A4EA81-50DA-477B-A043-72B080047655}" srcOrd="3" destOrd="0" presId="urn:microsoft.com/office/officeart/2005/8/layout/list1"/>
    <dgm:cxn modelId="{90F66129-41CE-4A53-B0AE-F834AABCA97E}" type="presParOf" srcId="{8D5E0CC7-E80B-4896-824B-347FF5362B68}" destId="{B10856E2-2A98-4C30-B8BD-FE186A23C9FF}" srcOrd="4" destOrd="0" presId="urn:microsoft.com/office/officeart/2005/8/layout/list1"/>
    <dgm:cxn modelId="{F394F81B-E5BB-47AA-9542-0AD11234D231}" type="presParOf" srcId="{B10856E2-2A98-4C30-B8BD-FE186A23C9FF}" destId="{9809AD3F-BB79-4083-9CAE-AE3998421740}" srcOrd="0" destOrd="0" presId="urn:microsoft.com/office/officeart/2005/8/layout/list1"/>
    <dgm:cxn modelId="{D4D59F77-7EA6-41EE-8F86-0D0AA33B35F2}" type="presParOf" srcId="{B10856E2-2A98-4C30-B8BD-FE186A23C9FF}" destId="{DB69AFC1-DE89-4E92-901D-3ABF22B830C1}" srcOrd="1" destOrd="0" presId="urn:microsoft.com/office/officeart/2005/8/layout/list1"/>
    <dgm:cxn modelId="{45B40DF6-7C4B-41B4-AECD-7B5911A677C8}" type="presParOf" srcId="{8D5E0CC7-E80B-4896-824B-347FF5362B68}" destId="{6895341E-D319-4C39-B81B-CCC687B106B7}" srcOrd="5" destOrd="0" presId="urn:microsoft.com/office/officeart/2005/8/layout/list1"/>
    <dgm:cxn modelId="{D3F7B5AE-54CF-4542-B9F1-23E4A52C21C7}" type="presParOf" srcId="{8D5E0CC7-E80B-4896-824B-347FF5362B68}" destId="{A21EDCE5-E1BE-41AB-A0F2-6883FDD25E49}" srcOrd="6" destOrd="0" presId="urn:microsoft.com/office/officeart/2005/8/layout/list1"/>
    <dgm:cxn modelId="{6F25F7FF-0594-41AC-A593-2CC84B231828}" type="presParOf" srcId="{8D5E0CC7-E80B-4896-824B-347FF5362B68}" destId="{406069C8-31F4-4FE5-A833-231CB2155C0D}" srcOrd="7" destOrd="0" presId="urn:microsoft.com/office/officeart/2005/8/layout/list1"/>
    <dgm:cxn modelId="{0E0B7BED-9ED7-4160-B46D-4B04B16283AC}" type="presParOf" srcId="{8D5E0CC7-E80B-4896-824B-347FF5362B68}" destId="{2963F627-131D-4C53-9425-D69053484651}" srcOrd="8" destOrd="0" presId="urn:microsoft.com/office/officeart/2005/8/layout/list1"/>
    <dgm:cxn modelId="{44C87797-1793-422C-809C-BEC65701135B}" type="presParOf" srcId="{2963F627-131D-4C53-9425-D69053484651}" destId="{1ECFFE62-E0C9-4501-A7F9-83617C0CAC4D}" srcOrd="0" destOrd="0" presId="urn:microsoft.com/office/officeart/2005/8/layout/list1"/>
    <dgm:cxn modelId="{F9CA65AE-BC65-475E-84C8-A7CE976534EA}" type="presParOf" srcId="{2963F627-131D-4C53-9425-D69053484651}" destId="{245DCDDB-A527-4BA4-ACFC-E89E557E19FA}" srcOrd="1" destOrd="0" presId="urn:microsoft.com/office/officeart/2005/8/layout/list1"/>
    <dgm:cxn modelId="{8D9718BC-8DA6-4C91-9C1A-21961A9AD679}" type="presParOf" srcId="{8D5E0CC7-E80B-4896-824B-347FF5362B68}" destId="{BF6EA86F-638A-49FE-9490-56595E14DB83}" srcOrd="9" destOrd="0" presId="urn:microsoft.com/office/officeart/2005/8/layout/list1"/>
    <dgm:cxn modelId="{C98D6B6C-19C7-4C15-AA9D-D59EE5C0DC29}" type="presParOf" srcId="{8D5E0CC7-E80B-4896-824B-347FF5362B68}" destId="{47439A6C-E388-43B5-9425-1BAA46C97CF5}" srcOrd="10" destOrd="0" presId="urn:microsoft.com/office/officeart/2005/8/layout/list1"/>
    <dgm:cxn modelId="{0B7D4667-629A-4D7D-AC35-52F6A1B6A4EF}" type="presParOf" srcId="{8D5E0CC7-E80B-4896-824B-347FF5362B68}" destId="{960D5FC8-C01F-41FB-BAC6-83FE2689FC9F}" srcOrd="11" destOrd="0" presId="urn:microsoft.com/office/officeart/2005/8/layout/list1"/>
    <dgm:cxn modelId="{88D81DD5-6DEF-4992-8D3D-DF3AAD54E63A}" type="presParOf" srcId="{8D5E0CC7-E80B-4896-824B-347FF5362B68}" destId="{90319571-4950-47A0-92D9-AEB8F9EFAF79}" srcOrd="12" destOrd="0" presId="urn:microsoft.com/office/officeart/2005/8/layout/list1"/>
    <dgm:cxn modelId="{5C3261F4-C82C-4F7A-A2CA-538C58CD95BD}" type="presParOf" srcId="{90319571-4950-47A0-92D9-AEB8F9EFAF79}" destId="{8DAB3950-3D3E-4B4B-8DAB-549608B5588A}" srcOrd="0" destOrd="0" presId="urn:microsoft.com/office/officeart/2005/8/layout/list1"/>
    <dgm:cxn modelId="{58C839BE-5728-4D31-8878-4FF0B0FB2CD6}" type="presParOf" srcId="{90319571-4950-47A0-92D9-AEB8F9EFAF79}" destId="{1CEE1B82-80CC-4A4C-A083-4AC320D8184E}" srcOrd="1" destOrd="0" presId="urn:microsoft.com/office/officeart/2005/8/layout/list1"/>
    <dgm:cxn modelId="{E165316F-F92B-4E05-9519-E48F4296E619}" type="presParOf" srcId="{8D5E0CC7-E80B-4896-824B-347FF5362B68}" destId="{B9B35C54-CF8A-4F2D-9734-8CE22227DA95}" srcOrd="13" destOrd="0" presId="urn:microsoft.com/office/officeart/2005/8/layout/list1"/>
    <dgm:cxn modelId="{D164B085-994A-49C8-9A30-D3936D1589FF}" type="presParOf" srcId="{8D5E0CC7-E80B-4896-824B-347FF5362B68}" destId="{AC4959BF-E609-4B98-B875-B2B99F12E1C6}" srcOrd="14" destOrd="0" presId="urn:microsoft.com/office/officeart/2005/8/layout/list1"/>
    <dgm:cxn modelId="{F535C8F9-34C3-4121-8FC8-1FBEF37CB76D}" type="presParOf" srcId="{8D5E0CC7-E80B-4896-824B-347FF5362B68}" destId="{4AF3DCCD-A2E2-42D1-8F35-924A33F48026}" srcOrd="15" destOrd="0" presId="urn:microsoft.com/office/officeart/2005/8/layout/list1"/>
    <dgm:cxn modelId="{A28EC1FF-0316-4976-B6FC-B3A58F5FBF53}" type="presParOf" srcId="{8D5E0CC7-E80B-4896-824B-347FF5362B68}" destId="{FCD2813D-229E-4994-828B-D4EFFFA53FA3}" srcOrd="16" destOrd="0" presId="urn:microsoft.com/office/officeart/2005/8/layout/list1"/>
    <dgm:cxn modelId="{59CDCB10-2B46-4BF2-A1AD-BA9779B879AB}" type="presParOf" srcId="{FCD2813D-229E-4994-828B-D4EFFFA53FA3}" destId="{1D302A53-05D9-4585-A523-2BC7369E7AA6}" srcOrd="0" destOrd="0" presId="urn:microsoft.com/office/officeart/2005/8/layout/list1"/>
    <dgm:cxn modelId="{418B54CB-213F-413A-8596-6FEF922C4F75}" type="presParOf" srcId="{FCD2813D-229E-4994-828B-D4EFFFA53FA3}" destId="{49F38AE9-96A1-4914-A0A3-EA0BF156ED6F}" srcOrd="1" destOrd="0" presId="urn:microsoft.com/office/officeart/2005/8/layout/list1"/>
    <dgm:cxn modelId="{400C48B3-8B01-4065-BC9F-04E5A128D986}" type="presParOf" srcId="{8D5E0CC7-E80B-4896-824B-347FF5362B68}" destId="{ABA75A67-96A8-4653-BEDA-85231F7E6001}" srcOrd="17" destOrd="0" presId="urn:microsoft.com/office/officeart/2005/8/layout/list1"/>
    <dgm:cxn modelId="{4A5B4B6D-DEEF-4D69-AF13-7D667E65DF39}" type="presParOf" srcId="{8D5E0CC7-E80B-4896-824B-347FF5362B68}" destId="{82E239D5-A208-429B-A9B1-62EBC3707635}" srcOrd="18" destOrd="0" presId="urn:microsoft.com/office/officeart/2005/8/layout/list1"/>
    <dgm:cxn modelId="{79AFFECB-F7FA-4D25-BA56-565576F6FF09}" type="presParOf" srcId="{8D5E0CC7-E80B-4896-824B-347FF5362B68}" destId="{EC7F4F43-EAD3-4807-883F-ED2C292E77F9}" srcOrd="19" destOrd="0" presId="urn:microsoft.com/office/officeart/2005/8/layout/list1"/>
    <dgm:cxn modelId="{B01632BA-2F79-42AE-BD00-A57D92CB518D}" type="presParOf" srcId="{8D5E0CC7-E80B-4896-824B-347FF5362B68}" destId="{8FCEBA42-720A-45DE-ADAB-1367A262CB35}" srcOrd="20" destOrd="0" presId="urn:microsoft.com/office/officeart/2005/8/layout/list1"/>
    <dgm:cxn modelId="{20063F08-D655-4C7B-B0B9-87EACAEBDFA1}" type="presParOf" srcId="{8FCEBA42-720A-45DE-ADAB-1367A262CB35}" destId="{A37C01C7-0955-4EC0-B416-5992589BEC59}" srcOrd="0" destOrd="0" presId="urn:microsoft.com/office/officeart/2005/8/layout/list1"/>
    <dgm:cxn modelId="{CC9FA836-8887-4A4D-962D-A3B87F6FA95D}" type="presParOf" srcId="{8FCEBA42-720A-45DE-ADAB-1367A262CB35}" destId="{1A01E737-5D1F-40F8-A42C-2FA169EA933A}" srcOrd="1" destOrd="0" presId="urn:microsoft.com/office/officeart/2005/8/layout/list1"/>
    <dgm:cxn modelId="{80BA2054-9CC7-4033-B41A-0872A19421BE}" type="presParOf" srcId="{8D5E0CC7-E80B-4896-824B-347FF5362B68}" destId="{2AD83607-3D60-4742-9FF6-F0FAEA6AC768}" srcOrd="21" destOrd="0" presId="urn:microsoft.com/office/officeart/2005/8/layout/list1"/>
    <dgm:cxn modelId="{4DDC9561-4AD2-4D8E-92C0-D485705E2200}" type="presParOf" srcId="{8D5E0CC7-E80B-4896-824B-347FF5362B68}" destId="{0E8A5AEB-B6CB-43F8-919B-EF1D19D9ED54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0976EEB-2FB4-4281-8321-BA0332A30401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D6FFE099-FC6A-41F1-BC2A-EB8465AB5B7D}">
      <dgm:prSet phldrT="[Texto]"/>
      <dgm:spPr/>
      <dgm:t>
        <a:bodyPr/>
        <a:lstStyle/>
        <a:p>
          <a:r>
            <a:rPr lang="es-MX" dirty="0"/>
            <a:t>Levantamiento</a:t>
          </a:r>
        </a:p>
      </dgm:t>
    </dgm:pt>
    <dgm:pt modelId="{324448F9-0DB0-4198-93B9-7A820485B082}" type="parTrans" cxnId="{5C0D2586-E3F2-4647-88D3-81D2BFA1E2EE}">
      <dgm:prSet/>
      <dgm:spPr/>
      <dgm:t>
        <a:bodyPr/>
        <a:lstStyle/>
        <a:p>
          <a:endParaRPr lang="es-MX"/>
        </a:p>
      </dgm:t>
    </dgm:pt>
    <dgm:pt modelId="{CA64B793-92BE-469A-8E08-196C980C0623}" type="sibTrans" cxnId="{5C0D2586-E3F2-4647-88D3-81D2BFA1E2EE}">
      <dgm:prSet/>
      <dgm:spPr/>
      <dgm:t>
        <a:bodyPr/>
        <a:lstStyle/>
        <a:p>
          <a:endParaRPr lang="es-MX"/>
        </a:p>
      </dgm:t>
    </dgm:pt>
    <dgm:pt modelId="{1134BC22-438A-41E2-A8DA-7D31D1FD33B6}">
      <dgm:prSet phldrT="[Texto]"/>
      <dgm:spPr/>
      <dgm:t>
        <a:bodyPr/>
        <a:lstStyle/>
        <a:p>
          <a:r>
            <a:rPr lang="es-MX" dirty="0"/>
            <a:t>Registro</a:t>
          </a:r>
        </a:p>
      </dgm:t>
    </dgm:pt>
    <dgm:pt modelId="{5C23357C-DF61-4C40-8251-A06C73C766E4}" type="parTrans" cxnId="{9808C8E5-7490-46CA-8845-73D4E9DD8C9C}">
      <dgm:prSet/>
      <dgm:spPr/>
      <dgm:t>
        <a:bodyPr/>
        <a:lstStyle/>
        <a:p>
          <a:endParaRPr lang="es-MX"/>
        </a:p>
      </dgm:t>
    </dgm:pt>
    <dgm:pt modelId="{B2946345-DCF2-4BB9-9234-1E8495A57EBB}" type="sibTrans" cxnId="{9808C8E5-7490-46CA-8845-73D4E9DD8C9C}">
      <dgm:prSet/>
      <dgm:spPr/>
      <dgm:t>
        <a:bodyPr/>
        <a:lstStyle/>
        <a:p>
          <a:endParaRPr lang="es-MX"/>
        </a:p>
      </dgm:t>
    </dgm:pt>
    <dgm:pt modelId="{05D16CAE-0FF3-4D43-8532-F898A0BFA0F8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MX" dirty="0"/>
            <a:t>Clasificación</a:t>
          </a:r>
        </a:p>
      </dgm:t>
    </dgm:pt>
    <dgm:pt modelId="{B5B69F8E-3EB6-42DE-942B-BDF837AEBD8A}" type="parTrans" cxnId="{57008C8A-EB2C-4A9D-8F43-A49C840BFDD4}">
      <dgm:prSet/>
      <dgm:spPr/>
      <dgm:t>
        <a:bodyPr/>
        <a:lstStyle/>
        <a:p>
          <a:endParaRPr lang="es-MX"/>
        </a:p>
      </dgm:t>
    </dgm:pt>
    <dgm:pt modelId="{4F24AA28-17AC-4108-9500-3E86BF1CB9C2}" type="sibTrans" cxnId="{57008C8A-EB2C-4A9D-8F43-A49C840BFDD4}">
      <dgm:prSet/>
      <dgm:spPr/>
      <dgm:t>
        <a:bodyPr/>
        <a:lstStyle/>
        <a:p>
          <a:endParaRPr lang="es-MX"/>
        </a:p>
      </dgm:t>
    </dgm:pt>
    <dgm:pt modelId="{96C93592-D781-4D89-9E1C-F4AB6572B70F}">
      <dgm:prSet/>
      <dgm:spPr/>
      <dgm:t>
        <a:bodyPr/>
        <a:lstStyle/>
        <a:p>
          <a:r>
            <a:rPr lang="es-MX" dirty="0"/>
            <a:t>Fotografías</a:t>
          </a:r>
        </a:p>
      </dgm:t>
    </dgm:pt>
    <dgm:pt modelId="{62F799DA-C39D-42FC-986E-1C75CA56A677}" type="parTrans" cxnId="{DACA3579-2D62-4D70-B915-C8BD976B56AE}">
      <dgm:prSet/>
      <dgm:spPr/>
      <dgm:t>
        <a:bodyPr/>
        <a:lstStyle/>
        <a:p>
          <a:endParaRPr lang="es-MX"/>
        </a:p>
      </dgm:t>
    </dgm:pt>
    <dgm:pt modelId="{51C8FDE2-9A3C-4CC7-8EC9-E0755E88A9A1}" type="sibTrans" cxnId="{DACA3579-2D62-4D70-B915-C8BD976B56AE}">
      <dgm:prSet/>
      <dgm:spPr/>
      <dgm:t>
        <a:bodyPr/>
        <a:lstStyle/>
        <a:p>
          <a:endParaRPr lang="es-MX"/>
        </a:p>
      </dgm:t>
    </dgm:pt>
    <dgm:pt modelId="{631D491B-D636-4ED5-B1F4-4DBD8188AFFD}" type="pres">
      <dgm:prSet presAssocID="{D0976EEB-2FB4-4281-8321-BA0332A30401}" presName="CompostProcess" presStyleCnt="0">
        <dgm:presLayoutVars>
          <dgm:dir/>
          <dgm:resizeHandles val="exact"/>
        </dgm:presLayoutVars>
      </dgm:prSet>
      <dgm:spPr/>
    </dgm:pt>
    <dgm:pt modelId="{82D93903-17A4-434A-92A1-8BB236845E06}" type="pres">
      <dgm:prSet presAssocID="{D0976EEB-2FB4-4281-8321-BA0332A30401}" presName="arrow" presStyleLbl="bgShp" presStyleIdx="0" presStyleCnt="1" custScaleX="109242"/>
      <dgm:spPr>
        <a:solidFill>
          <a:schemeClr val="accent2">
            <a:lumMod val="60000"/>
            <a:lumOff val="40000"/>
          </a:schemeClr>
        </a:solidFill>
      </dgm:spPr>
    </dgm:pt>
    <dgm:pt modelId="{A734B262-9184-4C1B-AE3E-23426D3AB97D}" type="pres">
      <dgm:prSet presAssocID="{D0976EEB-2FB4-4281-8321-BA0332A30401}" presName="linearProcess" presStyleCnt="0"/>
      <dgm:spPr/>
    </dgm:pt>
    <dgm:pt modelId="{FB9FAA4C-25E2-4C0F-B516-B300E2A77371}" type="pres">
      <dgm:prSet presAssocID="{D6FFE099-FC6A-41F1-BC2A-EB8465AB5B7D}" presName="textNode" presStyleLbl="node1" presStyleIdx="0" presStyleCnt="4">
        <dgm:presLayoutVars>
          <dgm:bulletEnabled val="1"/>
        </dgm:presLayoutVars>
      </dgm:prSet>
      <dgm:spPr/>
    </dgm:pt>
    <dgm:pt modelId="{2A288ABF-D4B8-4A7E-A524-D45E18B912FE}" type="pres">
      <dgm:prSet presAssocID="{CA64B793-92BE-469A-8E08-196C980C0623}" presName="sibTrans" presStyleCnt="0"/>
      <dgm:spPr/>
    </dgm:pt>
    <dgm:pt modelId="{5C1AD29E-941D-44A0-92ED-AE725A5BA8A2}" type="pres">
      <dgm:prSet presAssocID="{1134BC22-438A-41E2-A8DA-7D31D1FD33B6}" presName="textNode" presStyleLbl="node1" presStyleIdx="1" presStyleCnt="4">
        <dgm:presLayoutVars>
          <dgm:bulletEnabled val="1"/>
        </dgm:presLayoutVars>
      </dgm:prSet>
      <dgm:spPr/>
    </dgm:pt>
    <dgm:pt modelId="{BF378FC9-959B-4710-8EA7-9A9452DD10F1}" type="pres">
      <dgm:prSet presAssocID="{B2946345-DCF2-4BB9-9234-1E8495A57EBB}" presName="sibTrans" presStyleCnt="0"/>
      <dgm:spPr/>
    </dgm:pt>
    <dgm:pt modelId="{C129A57A-3332-4F6C-B025-E0241FC573EC}" type="pres">
      <dgm:prSet presAssocID="{05D16CAE-0FF3-4D43-8532-F898A0BFA0F8}" presName="textNode" presStyleLbl="node1" presStyleIdx="2" presStyleCnt="4">
        <dgm:presLayoutVars>
          <dgm:bulletEnabled val="1"/>
        </dgm:presLayoutVars>
      </dgm:prSet>
      <dgm:spPr/>
    </dgm:pt>
    <dgm:pt modelId="{19D466C1-AA2A-4E7A-8D5A-1BB9C10B962B}" type="pres">
      <dgm:prSet presAssocID="{4F24AA28-17AC-4108-9500-3E86BF1CB9C2}" presName="sibTrans" presStyleCnt="0"/>
      <dgm:spPr/>
    </dgm:pt>
    <dgm:pt modelId="{DB27E6BC-D077-4C75-8431-7B9B763595D3}" type="pres">
      <dgm:prSet presAssocID="{96C93592-D781-4D89-9E1C-F4AB6572B70F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80340805-9FB4-4B77-8ED4-2A4F08107E7E}" type="presOf" srcId="{05D16CAE-0FF3-4D43-8532-F898A0BFA0F8}" destId="{C129A57A-3332-4F6C-B025-E0241FC573EC}" srcOrd="0" destOrd="0" presId="urn:microsoft.com/office/officeart/2005/8/layout/hProcess9"/>
    <dgm:cxn modelId="{71A8DE15-18DE-4483-AC63-B18BE4914D9F}" type="presOf" srcId="{1134BC22-438A-41E2-A8DA-7D31D1FD33B6}" destId="{5C1AD29E-941D-44A0-92ED-AE725A5BA8A2}" srcOrd="0" destOrd="0" presId="urn:microsoft.com/office/officeart/2005/8/layout/hProcess9"/>
    <dgm:cxn modelId="{B5343D66-C555-48FC-AB04-A96304479D48}" type="presOf" srcId="{D6FFE099-FC6A-41F1-BC2A-EB8465AB5B7D}" destId="{FB9FAA4C-25E2-4C0F-B516-B300E2A77371}" srcOrd="0" destOrd="0" presId="urn:microsoft.com/office/officeart/2005/8/layout/hProcess9"/>
    <dgm:cxn modelId="{DACA3579-2D62-4D70-B915-C8BD976B56AE}" srcId="{D0976EEB-2FB4-4281-8321-BA0332A30401}" destId="{96C93592-D781-4D89-9E1C-F4AB6572B70F}" srcOrd="3" destOrd="0" parTransId="{62F799DA-C39D-42FC-986E-1C75CA56A677}" sibTransId="{51C8FDE2-9A3C-4CC7-8EC9-E0755E88A9A1}"/>
    <dgm:cxn modelId="{5C0D2586-E3F2-4647-88D3-81D2BFA1E2EE}" srcId="{D0976EEB-2FB4-4281-8321-BA0332A30401}" destId="{D6FFE099-FC6A-41F1-BC2A-EB8465AB5B7D}" srcOrd="0" destOrd="0" parTransId="{324448F9-0DB0-4198-93B9-7A820485B082}" sibTransId="{CA64B793-92BE-469A-8E08-196C980C0623}"/>
    <dgm:cxn modelId="{57008C8A-EB2C-4A9D-8F43-A49C840BFDD4}" srcId="{D0976EEB-2FB4-4281-8321-BA0332A30401}" destId="{05D16CAE-0FF3-4D43-8532-F898A0BFA0F8}" srcOrd="2" destOrd="0" parTransId="{B5B69F8E-3EB6-42DE-942B-BDF837AEBD8A}" sibTransId="{4F24AA28-17AC-4108-9500-3E86BF1CB9C2}"/>
    <dgm:cxn modelId="{40D4B496-7A92-43EC-BA94-8C5055C875CB}" type="presOf" srcId="{D0976EEB-2FB4-4281-8321-BA0332A30401}" destId="{631D491B-D636-4ED5-B1F4-4DBD8188AFFD}" srcOrd="0" destOrd="0" presId="urn:microsoft.com/office/officeart/2005/8/layout/hProcess9"/>
    <dgm:cxn modelId="{512935A2-FC23-4CA2-A812-7F6CA5938EF2}" type="presOf" srcId="{96C93592-D781-4D89-9E1C-F4AB6572B70F}" destId="{DB27E6BC-D077-4C75-8431-7B9B763595D3}" srcOrd="0" destOrd="0" presId="urn:microsoft.com/office/officeart/2005/8/layout/hProcess9"/>
    <dgm:cxn modelId="{9808C8E5-7490-46CA-8845-73D4E9DD8C9C}" srcId="{D0976EEB-2FB4-4281-8321-BA0332A30401}" destId="{1134BC22-438A-41E2-A8DA-7D31D1FD33B6}" srcOrd="1" destOrd="0" parTransId="{5C23357C-DF61-4C40-8251-A06C73C766E4}" sibTransId="{B2946345-DCF2-4BB9-9234-1E8495A57EBB}"/>
    <dgm:cxn modelId="{17D0756E-E6C5-4D77-9F56-793307B3FF10}" type="presParOf" srcId="{631D491B-D636-4ED5-B1F4-4DBD8188AFFD}" destId="{82D93903-17A4-434A-92A1-8BB236845E06}" srcOrd="0" destOrd="0" presId="urn:microsoft.com/office/officeart/2005/8/layout/hProcess9"/>
    <dgm:cxn modelId="{E9DEDA85-3784-43C4-9BFA-CB3D9B2B11E4}" type="presParOf" srcId="{631D491B-D636-4ED5-B1F4-4DBD8188AFFD}" destId="{A734B262-9184-4C1B-AE3E-23426D3AB97D}" srcOrd="1" destOrd="0" presId="urn:microsoft.com/office/officeart/2005/8/layout/hProcess9"/>
    <dgm:cxn modelId="{8E73378B-88A6-40E2-8FE0-2F5FE81F121B}" type="presParOf" srcId="{A734B262-9184-4C1B-AE3E-23426D3AB97D}" destId="{FB9FAA4C-25E2-4C0F-B516-B300E2A77371}" srcOrd="0" destOrd="0" presId="urn:microsoft.com/office/officeart/2005/8/layout/hProcess9"/>
    <dgm:cxn modelId="{DC49B020-D2B6-4133-9793-84AD62298113}" type="presParOf" srcId="{A734B262-9184-4C1B-AE3E-23426D3AB97D}" destId="{2A288ABF-D4B8-4A7E-A524-D45E18B912FE}" srcOrd="1" destOrd="0" presId="urn:microsoft.com/office/officeart/2005/8/layout/hProcess9"/>
    <dgm:cxn modelId="{27D38466-6F79-406E-8DD2-4610DBD6F854}" type="presParOf" srcId="{A734B262-9184-4C1B-AE3E-23426D3AB97D}" destId="{5C1AD29E-941D-44A0-92ED-AE725A5BA8A2}" srcOrd="2" destOrd="0" presId="urn:microsoft.com/office/officeart/2005/8/layout/hProcess9"/>
    <dgm:cxn modelId="{2F8E255F-8A41-4024-B08B-62A88F8CEF88}" type="presParOf" srcId="{A734B262-9184-4C1B-AE3E-23426D3AB97D}" destId="{BF378FC9-959B-4710-8EA7-9A9452DD10F1}" srcOrd="3" destOrd="0" presId="urn:microsoft.com/office/officeart/2005/8/layout/hProcess9"/>
    <dgm:cxn modelId="{9F787E93-63D3-4CDB-B1C9-698A9A592731}" type="presParOf" srcId="{A734B262-9184-4C1B-AE3E-23426D3AB97D}" destId="{C129A57A-3332-4F6C-B025-E0241FC573EC}" srcOrd="4" destOrd="0" presId="urn:microsoft.com/office/officeart/2005/8/layout/hProcess9"/>
    <dgm:cxn modelId="{A5337765-9F65-417F-88F5-153CF6E8112D}" type="presParOf" srcId="{A734B262-9184-4C1B-AE3E-23426D3AB97D}" destId="{19D466C1-AA2A-4E7A-8D5A-1BB9C10B962B}" srcOrd="5" destOrd="0" presId="urn:microsoft.com/office/officeart/2005/8/layout/hProcess9"/>
    <dgm:cxn modelId="{CECBF833-9764-4A8F-BA97-B905837B4C2D}" type="presParOf" srcId="{A734B262-9184-4C1B-AE3E-23426D3AB97D}" destId="{DB27E6BC-D077-4C75-8431-7B9B763595D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E784D07-12E4-458D-B924-0EA7ED9C3080}" type="doc">
      <dgm:prSet loTypeId="urn:microsoft.com/office/officeart/2005/8/layout/orgChart1" loCatId="hierarchy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s-MX"/>
        </a:p>
      </dgm:t>
    </dgm:pt>
    <mc:AlternateContent xmlns:mc="http://schemas.openxmlformats.org/markup-compatibility/2006" xmlns:a14="http://schemas.microsoft.com/office/drawing/2010/main">
      <mc:Choice Requires="a14">
        <dgm:pt modelId="{63EDF5C3-438B-4D3C-A898-75DCD635EA7D}">
          <dgm:prSet phldrT="[Texto]"/>
          <dgm:spPr/>
          <dgm:t>
            <a:bodyPr/>
            <a:lstStyle/>
            <a:p>
              <a:r>
                <a:rPr lang="es-MX" dirty="0"/>
                <a:t>Determinar </a:t>
              </a:r>
              <a14:m>
                <m:oMath xmlns:m="http://schemas.openxmlformats.org/officeDocument/2006/math">
                  <m:sSubSup>
                    <m:sSubSupPr>
                      <m:ctrlPr>
                        <a:rPr lang="es-MX" b="0" i="1" smtClean="0">
                          <a:latin typeface="Cambria Math" panose="02040503050406030204" pitchFamily="18" charset="0"/>
                        </a:rPr>
                      </m:ctrlPr>
                    </m:sSubSupPr>
                    <m:e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𝑓</m:t>
                      </m:r>
                    </m:e>
                    <m: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𝑐</m:t>
                      </m:r>
                    </m:sub>
                    <m:sup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′</m:t>
                      </m:r>
                    </m:sup>
                  </m:sSubSup>
                  <m:r>
                    <a:rPr lang="es-MX" b="0" i="1" smtClean="0">
                      <a:latin typeface="Cambria Math" panose="02040503050406030204" pitchFamily="18" charset="0"/>
                    </a:rPr>
                    <m:t>,</m:t>
                  </m:r>
                  <m:sSub>
                    <m:sSubPr>
                      <m:ctrlPr>
                        <a:rPr lang="es-MX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𝐸</m:t>
                      </m:r>
                    </m:e>
                    <m: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𝑐</m:t>
                      </m:r>
                    </m:sub>
                  </m:sSub>
                  <m:r>
                    <a:rPr lang="es-MX" b="0" i="1" smtClean="0">
                      <a:latin typeface="Cambria Math" panose="02040503050406030204" pitchFamily="18" charset="0"/>
                    </a:rPr>
                    <m:t>,</m:t>
                  </m:r>
                  <m:sSub>
                    <m:sSubPr>
                      <m:ctrlPr>
                        <a:rPr lang="es-MX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𝑓</m:t>
                      </m:r>
                    </m:e>
                    <m: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𝑦</m:t>
                      </m:r>
                    </m:sub>
                  </m:sSub>
                  <m:r>
                    <a:rPr lang="es-MX" b="0" i="1" smtClean="0">
                      <a:latin typeface="Cambria Math" panose="02040503050406030204" pitchFamily="18" charset="0"/>
                    </a:rPr>
                    <m:t>,</m:t>
                  </m:r>
                  <m:sSub>
                    <m:sSubPr>
                      <m:ctrlPr>
                        <a:rPr lang="es-MX" b="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𝐹</m:t>
                      </m:r>
                    </m:e>
                    <m:sub>
                      <m:r>
                        <a:rPr lang="es-MX" b="0" i="1" smtClean="0">
                          <a:latin typeface="Cambria Math" panose="02040503050406030204" pitchFamily="18" charset="0"/>
                        </a:rPr>
                        <m:t>𝑦</m:t>
                      </m:r>
                    </m:sub>
                  </m:sSub>
                </m:oMath>
              </a14:m>
              <a:endParaRPr lang="es-MX" dirty="0"/>
            </a:p>
          </dgm:t>
        </dgm:pt>
      </mc:Choice>
      <mc:Fallback xmlns="">
        <dgm:pt modelId="{63EDF5C3-438B-4D3C-A898-75DCD635EA7D}">
          <dgm:prSet phldrT="[Texto]"/>
          <dgm:spPr/>
          <dgm:t>
            <a:bodyPr/>
            <a:lstStyle/>
            <a:p>
              <a:r>
                <a:rPr lang="es-MX" dirty="0"/>
                <a:t>Determinar </a:t>
              </a:r>
              <a:r>
                <a:rPr lang="es-MX" b="0" i="0">
                  <a:latin typeface="Cambria Math" panose="02040503050406030204" pitchFamily="18" charset="0"/>
                </a:rPr>
                <a:t>𝑓_𝑐^′,𝐸_𝑐,𝑓_𝑦,𝐹_𝑦</a:t>
              </a:r>
              <a:endParaRPr lang="es-MX" dirty="0"/>
            </a:p>
          </dgm:t>
        </dgm:pt>
      </mc:Fallback>
    </mc:AlternateContent>
    <dgm:pt modelId="{7BDB7302-480A-4156-98D8-03646600FB49}" type="parTrans" cxnId="{0344EEEE-BBC5-4F97-BAC2-153BF5D9BE95}">
      <dgm:prSet/>
      <dgm:spPr/>
      <dgm:t>
        <a:bodyPr/>
        <a:lstStyle/>
        <a:p>
          <a:endParaRPr lang="es-MX"/>
        </a:p>
      </dgm:t>
    </dgm:pt>
    <dgm:pt modelId="{CCC016B9-159E-4790-BC85-0D4946CF9EBB}" type="sibTrans" cxnId="{0344EEEE-BBC5-4F97-BAC2-153BF5D9BE95}">
      <dgm:prSet/>
      <dgm:spPr/>
      <dgm:t>
        <a:bodyPr/>
        <a:lstStyle/>
        <a:p>
          <a:endParaRPr lang="es-MX"/>
        </a:p>
      </dgm:t>
    </dgm:pt>
    <dgm:pt modelId="{09727885-FF02-4220-82E6-D9C122900EBD}">
      <dgm:prSet phldrT="[Texto]"/>
      <dgm:spPr/>
      <dgm:t>
        <a:bodyPr/>
        <a:lstStyle/>
        <a:p>
          <a:r>
            <a:rPr lang="es-MX" dirty="0"/>
            <a:t>Planos y memorias</a:t>
          </a:r>
        </a:p>
      </dgm:t>
    </dgm:pt>
    <dgm:pt modelId="{B309116E-9540-4976-8C23-D9EAC4B1F168}" type="parTrans" cxnId="{A3C757FB-C780-434F-A5F9-17DD80916B5B}">
      <dgm:prSet/>
      <dgm:spPr/>
      <dgm:t>
        <a:bodyPr/>
        <a:lstStyle/>
        <a:p>
          <a:endParaRPr lang="es-MX"/>
        </a:p>
      </dgm:t>
    </dgm:pt>
    <dgm:pt modelId="{61D06FD7-224A-4F1B-9A05-941D2E9C1E7C}" type="sibTrans" cxnId="{A3C757FB-C780-434F-A5F9-17DD80916B5B}">
      <dgm:prSet/>
      <dgm:spPr/>
      <dgm:t>
        <a:bodyPr/>
        <a:lstStyle/>
        <a:p>
          <a:endParaRPr lang="es-MX"/>
        </a:p>
      </dgm:t>
    </dgm:pt>
    <dgm:pt modelId="{1BF8BCB0-9788-463E-921D-2A632308A875}">
      <dgm:prSet phldrT="[Texto]"/>
      <dgm:spPr/>
      <dgm:t>
        <a:bodyPr/>
        <a:lstStyle/>
        <a:p>
          <a:r>
            <a:rPr lang="es-MX" dirty="0"/>
            <a:t>Datos históricos</a:t>
          </a:r>
        </a:p>
      </dgm:t>
    </dgm:pt>
    <dgm:pt modelId="{B456AF97-E445-430A-A76F-2B4277BB7313}" type="parTrans" cxnId="{41E35A3F-8AAC-4DC9-A7D3-1661A88560C1}">
      <dgm:prSet/>
      <dgm:spPr/>
      <dgm:t>
        <a:bodyPr/>
        <a:lstStyle/>
        <a:p>
          <a:endParaRPr lang="es-MX"/>
        </a:p>
      </dgm:t>
    </dgm:pt>
    <dgm:pt modelId="{7125B6EB-712C-4C96-A33A-CCBD4660C3B5}" type="sibTrans" cxnId="{41E35A3F-8AAC-4DC9-A7D3-1661A88560C1}">
      <dgm:prSet/>
      <dgm:spPr/>
      <dgm:t>
        <a:bodyPr/>
        <a:lstStyle/>
        <a:p>
          <a:endParaRPr lang="es-MX"/>
        </a:p>
      </dgm:t>
    </dgm:pt>
    <dgm:pt modelId="{7989C933-7F4C-41CC-BBD7-0661081A8C98}">
      <dgm:prSet phldrT="[Texto]"/>
      <dgm:spPr/>
      <dgm:t>
        <a:bodyPr/>
        <a:lstStyle/>
        <a:p>
          <a:r>
            <a:rPr lang="es-MX" dirty="0"/>
            <a:t>Ensayos físicos</a:t>
          </a:r>
        </a:p>
      </dgm:t>
    </dgm:pt>
    <dgm:pt modelId="{B304958D-123B-4DB8-90BE-B1517696EDDD}" type="parTrans" cxnId="{598DCD60-E72A-46AF-AC92-82AEF28613F8}">
      <dgm:prSet/>
      <dgm:spPr/>
      <dgm:t>
        <a:bodyPr/>
        <a:lstStyle/>
        <a:p>
          <a:endParaRPr lang="es-MX"/>
        </a:p>
      </dgm:t>
    </dgm:pt>
    <dgm:pt modelId="{4647FBB2-4DE0-419C-975D-708373889463}" type="sibTrans" cxnId="{598DCD60-E72A-46AF-AC92-82AEF28613F8}">
      <dgm:prSet/>
      <dgm:spPr/>
      <dgm:t>
        <a:bodyPr/>
        <a:lstStyle/>
        <a:p>
          <a:endParaRPr lang="es-MX"/>
        </a:p>
      </dgm:t>
    </dgm:pt>
    <dgm:pt modelId="{E19EAD9C-FD1E-4964-B393-7829AA6B1349}" type="pres">
      <dgm:prSet presAssocID="{4E784D07-12E4-458D-B924-0EA7ED9C30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6D3D497-7FD1-4D52-B543-BE9B54F41C52}" type="pres">
      <dgm:prSet presAssocID="{63EDF5C3-438B-4D3C-A898-75DCD635EA7D}" presName="hierRoot1" presStyleCnt="0">
        <dgm:presLayoutVars>
          <dgm:hierBranch val="init"/>
        </dgm:presLayoutVars>
      </dgm:prSet>
      <dgm:spPr/>
    </dgm:pt>
    <dgm:pt modelId="{984A4BEA-9306-4C79-8C94-EB74E022113C}" type="pres">
      <dgm:prSet presAssocID="{63EDF5C3-438B-4D3C-A898-75DCD635EA7D}" presName="rootComposite1" presStyleCnt="0"/>
      <dgm:spPr/>
    </dgm:pt>
    <dgm:pt modelId="{76AB0FE9-3739-4405-A536-C64DBC45C33C}" type="pres">
      <dgm:prSet presAssocID="{63EDF5C3-438B-4D3C-A898-75DCD635EA7D}" presName="rootText1" presStyleLbl="node0" presStyleIdx="0" presStyleCnt="1">
        <dgm:presLayoutVars>
          <dgm:chPref val="3"/>
        </dgm:presLayoutVars>
      </dgm:prSet>
      <dgm:spPr/>
    </dgm:pt>
    <dgm:pt modelId="{48490915-FF52-4F5F-8992-F8B188F856A3}" type="pres">
      <dgm:prSet presAssocID="{63EDF5C3-438B-4D3C-A898-75DCD635EA7D}" presName="rootConnector1" presStyleLbl="node1" presStyleIdx="0" presStyleCnt="0"/>
      <dgm:spPr/>
    </dgm:pt>
    <dgm:pt modelId="{74F208F0-4A57-4B08-8F61-6241357925BE}" type="pres">
      <dgm:prSet presAssocID="{63EDF5C3-438B-4D3C-A898-75DCD635EA7D}" presName="hierChild2" presStyleCnt="0"/>
      <dgm:spPr/>
    </dgm:pt>
    <dgm:pt modelId="{66060847-0C2E-433C-B138-51618B4EEF99}" type="pres">
      <dgm:prSet presAssocID="{B309116E-9540-4976-8C23-D9EAC4B1F168}" presName="Name37" presStyleLbl="parChTrans1D2" presStyleIdx="0" presStyleCnt="3"/>
      <dgm:spPr/>
    </dgm:pt>
    <dgm:pt modelId="{09243095-8E63-4417-AF32-10F0C72A8F79}" type="pres">
      <dgm:prSet presAssocID="{09727885-FF02-4220-82E6-D9C122900EBD}" presName="hierRoot2" presStyleCnt="0">
        <dgm:presLayoutVars>
          <dgm:hierBranch val="init"/>
        </dgm:presLayoutVars>
      </dgm:prSet>
      <dgm:spPr/>
    </dgm:pt>
    <dgm:pt modelId="{8C7980D4-B8C0-4342-ABD4-FC2E052E8E0A}" type="pres">
      <dgm:prSet presAssocID="{09727885-FF02-4220-82E6-D9C122900EBD}" presName="rootComposite" presStyleCnt="0"/>
      <dgm:spPr/>
    </dgm:pt>
    <dgm:pt modelId="{19C3AC21-15B1-4646-B3B3-731505309BE6}" type="pres">
      <dgm:prSet presAssocID="{09727885-FF02-4220-82E6-D9C122900EBD}" presName="rootText" presStyleLbl="node2" presStyleIdx="0" presStyleCnt="3">
        <dgm:presLayoutVars>
          <dgm:chPref val="3"/>
        </dgm:presLayoutVars>
      </dgm:prSet>
      <dgm:spPr/>
    </dgm:pt>
    <dgm:pt modelId="{1FD9CDFF-AD9C-419C-94D7-7C2BF31E1724}" type="pres">
      <dgm:prSet presAssocID="{09727885-FF02-4220-82E6-D9C122900EBD}" presName="rootConnector" presStyleLbl="node2" presStyleIdx="0" presStyleCnt="3"/>
      <dgm:spPr/>
    </dgm:pt>
    <dgm:pt modelId="{C3E7BD8A-C3F7-43B2-8A45-D8C1555F37CB}" type="pres">
      <dgm:prSet presAssocID="{09727885-FF02-4220-82E6-D9C122900EBD}" presName="hierChild4" presStyleCnt="0"/>
      <dgm:spPr/>
    </dgm:pt>
    <dgm:pt modelId="{0C4DA32A-D658-4830-BAB0-DC82180FB59D}" type="pres">
      <dgm:prSet presAssocID="{09727885-FF02-4220-82E6-D9C122900EBD}" presName="hierChild5" presStyleCnt="0"/>
      <dgm:spPr/>
    </dgm:pt>
    <dgm:pt modelId="{CDD12BB0-BA68-4A9D-B991-05F071499851}" type="pres">
      <dgm:prSet presAssocID="{B456AF97-E445-430A-A76F-2B4277BB7313}" presName="Name37" presStyleLbl="parChTrans1D2" presStyleIdx="1" presStyleCnt="3"/>
      <dgm:spPr/>
    </dgm:pt>
    <dgm:pt modelId="{A8222F2F-3FC8-423E-AA00-BDFDBEBC16E8}" type="pres">
      <dgm:prSet presAssocID="{1BF8BCB0-9788-463E-921D-2A632308A875}" presName="hierRoot2" presStyleCnt="0">
        <dgm:presLayoutVars>
          <dgm:hierBranch val="init"/>
        </dgm:presLayoutVars>
      </dgm:prSet>
      <dgm:spPr/>
    </dgm:pt>
    <dgm:pt modelId="{D6E1B6AA-6407-4FF8-86D2-93B8D87D3477}" type="pres">
      <dgm:prSet presAssocID="{1BF8BCB0-9788-463E-921D-2A632308A875}" presName="rootComposite" presStyleCnt="0"/>
      <dgm:spPr/>
    </dgm:pt>
    <dgm:pt modelId="{633A8563-C494-4566-92BA-A6CADE804BB0}" type="pres">
      <dgm:prSet presAssocID="{1BF8BCB0-9788-463E-921D-2A632308A875}" presName="rootText" presStyleLbl="node2" presStyleIdx="1" presStyleCnt="3">
        <dgm:presLayoutVars>
          <dgm:chPref val="3"/>
        </dgm:presLayoutVars>
      </dgm:prSet>
      <dgm:spPr/>
    </dgm:pt>
    <dgm:pt modelId="{562977EB-2F23-47AB-8FB3-CD799F460EC8}" type="pres">
      <dgm:prSet presAssocID="{1BF8BCB0-9788-463E-921D-2A632308A875}" presName="rootConnector" presStyleLbl="node2" presStyleIdx="1" presStyleCnt="3"/>
      <dgm:spPr/>
    </dgm:pt>
    <dgm:pt modelId="{7E1E32F9-60B5-48A9-9A16-69ED97A54426}" type="pres">
      <dgm:prSet presAssocID="{1BF8BCB0-9788-463E-921D-2A632308A875}" presName="hierChild4" presStyleCnt="0"/>
      <dgm:spPr/>
    </dgm:pt>
    <dgm:pt modelId="{B84F672A-A74D-4F16-B987-7043430C578B}" type="pres">
      <dgm:prSet presAssocID="{1BF8BCB0-9788-463E-921D-2A632308A875}" presName="hierChild5" presStyleCnt="0"/>
      <dgm:spPr/>
    </dgm:pt>
    <dgm:pt modelId="{34D1FCA1-9D2C-4151-91DB-F629E2DBB11E}" type="pres">
      <dgm:prSet presAssocID="{B304958D-123B-4DB8-90BE-B1517696EDDD}" presName="Name37" presStyleLbl="parChTrans1D2" presStyleIdx="2" presStyleCnt="3"/>
      <dgm:spPr/>
    </dgm:pt>
    <dgm:pt modelId="{40D64390-6B2A-48FD-AC47-AA8EBEE03140}" type="pres">
      <dgm:prSet presAssocID="{7989C933-7F4C-41CC-BBD7-0661081A8C98}" presName="hierRoot2" presStyleCnt="0">
        <dgm:presLayoutVars>
          <dgm:hierBranch val="init"/>
        </dgm:presLayoutVars>
      </dgm:prSet>
      <dgm:spPr/>
    </dgm:pt>
    <dgm:pt modelId="{2E9315C6-FE83-4071-B3DC-EF7F0515815F}" type="pres">
      <dgm:prSet presAssocID="{7989C933-7F4C-41CC-BBD7-0661081A8C98}" presName="rootComposite" presStyleCnt="0"/>
      <dgm:spPr/>
    </dgm:pt>
    <dgm:pt modelId="{46D52788-C39A-458B-ADB1-3B1807454807}" type="pres">
      <dgm:prSet presAssocID="{7989C933-7F4C-41CC-BBD7-0661081A8C98}" presName="rootText" presStyleLbl="node2" presStyleIdx="2" presStyleCnt="3">
        <dgm:presLayoutVars>
          <dgm:chPref val="3"/>
        </dgm:presLayoutVars>
      </dgm:prSet>
      <dgm:spPr/>
    </dgm:pt>
    <dgm:pt modelId="{E9A2EA8B-ED93-478B-AABC-0CC0B4D8D11C}" type="pres">
      <dgm:prSet presAssocID="{7989C933-7F4C-41CC-BBD7-0661081A8C98}" presName="rootConnector" presStyleLbl="node2" presStyleIdx="2" presStyleCnt="3"/>
      <dgm:spPr/>
    </dgm:pt>
    <dgm:pt modelId="{18D6D267-E93F-440F-B9ED-1F7385AF4CA2}" type="pres">
      <dgm:prSet presAssocID="{7989C933-7F4C-41CC-BBD7-0661081A8C98}" presName="hierChild4" presStyleCnt="0"/>
      <dgm:spPr/>
    </dgm:pt>
    <dgm:pt modelId="{A8EA01D1-509D-4F59-80AE-532188ECC13A}" type="pres">
      <dgm:prSet presAssocID="{7989C933-7F4C-41CC-BBD7-0661081A8C98}" presName="hierChild5" presStyleCnt="0"/>
      <dgm:spPr/>
    </dgm:pt>
    <dgm:pt modelId="{323D9B35-A974-4B44-97CD-AEC432D88DDE}" type="pres">
      <dgm:prSet presAssocID="{63EDF5C3-438B-4D3C-A898-75DCD635EA7D}" presName="hierChild3" presStyleCnt="0"/>
      <dgm:spPr/>
    </dgm:pt>
  </dgm:ptLst>
  <dgm:cxnLst>
    <dgm:cxn modelId="{344CCC0A-D03E-4AAC-BEFB-CCF39BD4CB78}" type="presOf" srcId="{B304958D-123B-4DB8-90BE-B1517696EDDD}" destId="{34D1FCA1-9D2C-4151-91DB-F629E2DBB11E}" srcOrd="0" destOrd="0" presId="urn:microsoft.com/office/officeart/2005/8/layout/orgChart1"/>
    <dgm:cxn modelId="{857A8C0F-04CA-4442-AB98-9EE0C2A68664}" type="presOf" srcId="{7989C933-7F4C-41CC-BBD7-0661081A8C98}" destId="{E9A2EA8B-ED93-478B-AABC-0CC0B4D8D11C}" srcOrd="1" destOrd="0" presId="urn:microsoft.com/office/officeart/2005/8/layout/orgChart1"/>
    <dgm:cxn modelId="{1FA0C913-B972-41D8-9809-454D40708BCE}" type="presOf" srcId="{63EDF5C3-438B-4D3C-A898-75DCD635EA7D}" destId="{48490915-FF52-4F5F-8992-F8B188F856A3}" srcOrd="1" destOrd="0" presId="urn:microsoft.com/office/officeart/2005/8/layout/orgChart1"/>
    <dgm:cxn modelId="{99D63B31-4FDA-4503-BE5D-129AD38595C7}" type="presOf" srcId="{09727885-FF02-4220-82E6-D9C122900EBD}" destId="{19C3AC21-15B1-4646-B3B3-731505309BE6}" srcOrd="0" destOrd="0" presId="urn:microsoft.com/office/officeart/2005/8/layout/orgChart1"/>
    <dgm:cxn modelId="{41E35A3F-8AAC-4DC9-A7D3-1661A88560C1}" srcId="{63EDF5C3-438B-4D3C-A898-75DCD635EA7D}" destId="{1BF8BCB0-9788-463E-921D-2A632308A875}" srcOrd="1" destOrd="0" parTransId="{B456AF97-E445-430A-A76F-2B4277BB7313}" sibTransId="{7125B6EB-712C-4C96-A33A-CCBD4660C3B5}"/>
    <dgm:cxn modelId="{C5794A4B-2B06-44BB-A9AF-9C8355ECD810}" type="presOf" srcId="{B309116E-9540-4976-8C23-D9EAC4B1F168}" destId="{66060847-0C2E-433C-B138-51618B4EEF99}" srcOrd="0" destOrd="0" presId="urn:microsoft.com/office/officeart/2005/8/layout/orgChart1"/>
    <dgm:cxn modelId="{598DCD60-E72A-46AF-AC92-82AEF28613F8}" srcId="{63EDF5C3-438B-4D3C-A898-75DCD635EA7D}" destId="{7989C933-7F4C-41CC-BBD7-0661081A8C98}" srcOrd="2" destOrd="0" parTransId="{B304958D-123B-4DB8-90BE-B1517696EDDD}" sibTransId="{4647FBB2-4DE0-419C-975D-708373889463}"/>
    <dgm:cxn modelId="{338A6066-A9C6-4A2F-B2C9-BC96149FC3D0}" type="presOf" srcId="{B456AF97-E445-430A-A76F-2B4277BB7313}" destId="{CDD12BB0-BA68-4A9D-B991-05F071499851}" srcOrd="0" destOrd="0" presId="urn:microsoft.com/office/officeart/2005/8/layout/orgChart1"/>
    <dgm:cxn modelId="{DC676081-DA25-42BA-AB3E-B775AB8378AB}" type="presOf" srcId="{7989C933-7F4C-41CC-BBD7-0661081A8C98}" destId="{46D52788-C39A-458B-ADB1-3B1807454807}" srcOrd="0" destOrd="0" presId="urn:microsoft.com/office/officeart/2005/8/layout/orgChart1"/>
    <dgm:cxn modelId="{3D3C5895-3209-4538-9B51-033A2A4F4AFF}" type="presOf" srcId="{4E784D07-12E4-458D-B924-0EA7ED9C3080}" destId="{E19EAD9C-FD1E-4964-B393-7829AA6B1349}" srcOrd="0" destOrd="0" presId="urn:microsoft.com/office/officeart/2005/8/layout/orgChart1"/>
    <dgm:cxn modelId="{0D36889A-84FB-4552-8C0E-40AAF64D4D4C}" type="presOf" srcId="{09727885-FF02-4220-82E6-D9C122900EBD}" destId="{1FD9CDFF-AD9C-419C-94D7-7C2BF31E1724}" srcOrd="1" destOrd="0" presId="urn:microsoft.com/office/officeart/2005/8/layout/orgChart1"/>
    <dgm:cxn modelId="{5CEC97E3-0127-40B9-9D22-D3EA9D1D76C9}" type="presOf" srcId="{63EDF5C3-438B-4D3C-A898-75DCD635EA7D}" destId="{76AB0FE9-3739-4405-A536-C64DBC45C33C}" srcOrd="0" destOrd="0" presId="urn:microsoft.com/office/officeart/2005/8/layout/orgChart1"/>
    <dgm:cxn modelId="{0344EEEE-BBC5-4F97-BAC2-153BF5D9BE95}" srcId="{4E784D07-12E4-458D-B924-0EA7ED9C3080}" destId="{63EDF5C3-438B-4D3C-A898-75DCD635EA7D}" srcOrd="0" destOrd="0" parTransId="{7BDB7302-480A-4156-98D8-03646600FB49}" sibTransId="{CCC016B9-159E-4790-BC85-0D4946CF9EBB}"/>
    <dgm:cxn modelId="{E1B259F3-B350-477E-90A8-AA8C3E5F093C}" type="presOf" srcId="{1BF8BCB0-9788-463E-921D-2A632308A875}" destId="{633A8563-C494-4566-92BA-A6CADE804BB0}" srcOrd="0" destOrd="0" presId="urn:microsoft.com/office/officeart/2005/8/layout/orgChart1"/>
    <dgm:cxn modelId="{6E1B89F4-E11C-478E-B648-8694390B4573}" type="presOf" srcId="{1BF8BCB0-9788-463E-921D-2A632308A875}" destId="{562977EB-2F23-47AB-8FB3-CD799F460EC8}" srcOrd="1" destOrd="0" presId="urn:microsoft.com/office/officeart/2005/8/layout/orgChart1"/>
    <dgm:cxn modelId="{A3C757FB-C780-434F-A5F9-17DD80916B5B}" srcId="{63EDF5C3-438B-4D3C-A898-75DCD635EA7D}" destId="{09727885-FF02-4220-82E6-D9C122900EBD}" srcOrd="0" destOrd="0" parTransId="{B309116E-9540-4976-8C23-D9EAC4B1F168}" sibTransId="{61D06FD7-224A-4F1B-9A05-941D2E9C1E7C}"/>
    <dgm:cxn modelId="{DACEFA82-F217-4463-ACA5-BBC1B9D853AE}" type="presParOf" srcId="{E19EAD9C-FD1E-4964-B393-7829AA6B1349}" destId="{06D3D497-7FD1-4D52-B543-BE9B54F41C52}" srcOrd="0" destOrd="0" presId="urn:microsoft.com/office/officeart/2005/8/layout/orgChart1"/>
    <dgm:cxn modelId="{8DFD513C-3F92-4164-A631-0CF04998BD13}" type="presParOf" srcId="{06D3D497-7FD1-4D52-B543-BE9B54F41C52}" destId="{984A4BEA-9306-4C79-8C94-EB74E022113C}" srcOrd="0" destOrd="0" presId="urn:microsoft.com/office/officeart/2005/8/layout/orgChart1"/>
    <dgm:cxn modelId="{1FF07AD4-A5BC-4F82-BF72-8D06CA4A551B}" type="presParOf" srcId="{984A4BEA-9306-4C79-8C94-EB74E022113C}" destId="{76AB0FE9-3739-4405-A536-C64DBC45C33C}" srcOrd="0" destOrd="0" presId="urn:microsoft.com/office/officeart/2005/8/layout/orgChart1"/>
    <dgm:cxn modelId="{3A4FB3C5-69B9-4925-B13B-E438BFC9C344}" type="presParOf" srcId="{984A4BEA-9306-4C79-8C94-EB74E022113C}" destId="{48490915-FF52-4F5F-8992-F8B188F856A3}" srcOrd="1" destOrd="0" presId="urn:microsoft.com/office/officeart/2005/8/layout/orgChart1"/>
    <dgm:cxn modelId="{0580526E-3447-4F39-86E4-A1D43904D63E}" type="presParOf" srcId="{06D3D497-7FD1-4D52-B543-BE9B54F41C52}" destId="{74F208F0-4A57-4B08-8F61-6241357925BE}" srcOrd="1" destOrd="0" presId="urn:microsoft.com/office/officeart/2005/8/layout/orgChart1"/>
    <dgm:cxn modelId="{5068FB25-41B2-4538-851B-4547E4C98ABD}" type="presParOf" srcId="{74F208F0-4A57-4B08-8F61-6241357925BE}" destId="{66060847-0C2E-433C-B138-51618B4EEF99}" srcOrd="0" destOrd="0" presId="urn:microsoft.com/office/officeart/2005/8/layout/orgChart1"/>
    <dgm:cxn modelId="{A1FA10D0-C0DE-4C01-A2FB-F2DFA97485C1}" type="presParOf" srcId="{74F208F0-4A57-4B08-8F61-6241357925BE}" destId="{09243095-8E63-4417-AF32-10F0C72A8F79}" srcOrd="1" destOrd="0" presId="urn:microsoft.com/office/officeart/2005/8/layout/orgChart1"/>
    <dgm:cxn modelId="{52D66C32-A9E0-4FA7-8106-F80C2CD412E9}" type="presParOf" srcId="{09243095-8E63-4417-AF32-10F0C72A8F79}" destId="{8C7980D4-B8C0-4342-ABD4-FC2E052E8E0A}" srcOrd="0" destOrd="0" presId="urn:microsoft.com/office/officeart/2005/8/layout/orgChart1"/>
    <dgm:cxn modelId="{6A9A8584-4C00-47F2-84E1-66C2EE4F7214}" type="presParOf" srcId="{8C7980D4-B8C0-4342-ABD4-FC2E052E8E0A}" destId="{19C3AC21-15B1-4646-B3B3-731505309BE6}" srcOrd="0" destOrd="0" presId="urn:microsoft.com/office/officeart/2005/8/layout/orgChart1"/>
    <dgm:cxn modelId="{8A3917CD-9ADD-4F55-8DF3-E711E9D129D4}" type="presParOf" srcId="{8C7980D4-B8C0-4342-ABD4-FC2E052E8E0A}" destId="{1FD9CDFF-AD9C-419C-94D7-7C2BF31E1724}" srcOrd="1" destOrd="0" presId="urn:microsoft.com/office/officeart/2005/8/layout/orgChart1"/>
    <dgm:cxn modelId="{97B4A26B-FAA7-402A-A003-0A5EEB8A0166}" type="presParOf" srcId="{09243095-8E63-4417-AF32-10F0C72A8F79}" destId="{C3E7BD8A-C3F7-43B2-8A45-D8C1555F37CB}" srcOrd="1" destOrd="0" presId="urn:microsoft.com/office/officeart/2005/8/layout/orgChart1"/>
    <dgm:cxn modelId="{D615BDF8-E242-42B4-911A-1010D0287A7F}" type="presParOf" srcId="{09243095-8E63-4417-AF32-10F0C72A8F79}" destId="{0C4DA32A-D658-4830-BAB0-DC82180FB59D}" srcOrd="2" destOrd="0" presId="urn:microsoft.com/office/officeart/2005/8/layout/orgChart1"/>
    <dgm:cxn modelId="{5E10283F-6111-45A0-877A-3601B088D5DA}" type="presParOf" srcId="{74F208F0-4A57-4B08-8F61-6241357925BE}" destId="{CDD12BB0-BA68-4A9D-B991-05F071499851}" srcOrd="2" destOrd="0" presId="urn:microsoft.com/office/officeart/2005/8/layout/orgChart1"/>
    <dgm:cxn modelId="{E1EE893E-F646-47C9-A40D-B35C21DCAB92}" type="presParOf" srcId="{74F208F0-4A57-4B08-8F61-6241357925BE}" destId="{A8222F2F-3FC8-423E-AA00-BDFDBEBC16E8}" srcOrd="3" destOrd="0" presId="urn:microsoft.com/office/officeart/2005/8/layout/orgChart1"/>
    <dgm:cxn modelId="{06171DF1-CF1D-4E98-A8A2-A8F873EC2572}" type="presParOf" srcId="{A8222F2F-3FC8-423E-AA00-BDFDBEBC16E8}" destId="{D6E1B6AA-6407-4FF8-86D2-93B8D87D3477}" srcOrd="0" destOrd="0" presId="urn:microsoft.com/office/officeart/2005/8/layout/orgChart1"/>
    <dgm:cxn modelId="{09763208-B273-4FD6-8989-CF093A77E7D0}" type="presParOf" srcId="{D6E1B6AA-6407-4FF8-86D2-93B8D87D3477}" destId="{633A8563-C494-4566-92BA-A6CADE804BB0}" srcOrd="0" destOrd="0" presId="urn:microsoft.com/office/officeart/2005/8/layout/orgChart1"/>
    <dgm:cxn modelId="{B5909C9F-30DD-4BDC-8D12-9841D89067DD}" type="presParOf" srcId="{D6E1B6AA-6407-4FF8-86D2-93B8D87D3477}" destId="{562977EB-2F23-47AB-8FB3-CD799F460EC8}" srcOrd="1" destOrd="0" presId="urn:microsoft.com/office/officeart/2005/8/layout/orgChart1"/>
    <dgm:cxn modelId="{6840FA8E-31FF-4F08-B101-48163A464322}" type="presParOf" srcId="{A8222F2F-3FC8-423E-AA00-BDFDBEBC16E8}" destId="{7E1E32F9-60B5-48A9-9A16-69ED97A54426}" srcOrd="1" destOrd="0" presId="urn:microsoft.com/office/officeart/2005/8/layout/orgChart1"/>
    <dgm:cxn modelId="{A53B2470-5254-4FBC-B18A-BB0373613594}" type="presParOf" srcId="{A8222F2F-3FC8-423E-AA00-BDFDBEBC16E8}" destId="{B84F672A-A74D-4F16-B987-7043430C578B}" srcOrd="2" destOrd="0" presId="urn:microsoft.com/office/officeart/2005/8/layout/orgChart1"/>
    <dgm:cxn modelId="{F6153988-99A1-40C1-B212-755EBA381D06}" type="presParOf" srcId="{74F208F0-4A57-4B08-8F61-6241357925BE}" destId="{34D1FCA1-9D2C-4151-91DB-F629E2DBB11E}" srcOrd="4" destOrd="0" presId="urn:microsoft.com/office/officeart/2005/8/layout/orgChart1"/>
    <dgm:cxn modelId="{092A0064-30EE-4AB5-9894-978199949694}" type="presParOf" srcId="{74F208F0-4A57-4B08-8F61-6241357925BE}" destId="{40D64390-6B2A-48FD-AC47-AA8EBEE03140}" srcOrd="5" destOrd="0" presId="urn:microsoft.com/office/officeart/2005/8/layout/orgChart1"/>
    <dgm:cxn modelId="{51B1F6F2-43F7-4223-8551-37261DCB705E}" type="presParOf" srcId="{40D64390-6B2A-48FD-AC47-AA8EBEE03140}" destId="{2E9315C6-FE83-4071-B3DC-EF7F0515815F}" srcOrd="0" destOrd="0" presId="urn:microsoft.com/office/officeart/2005/8/layout/orgChart1"/>
    <dgm:cxn modelId="{CA348DF6-D634-403B-8B9F-BDA9A06125E4}" type="presParOf" srcId="{2E9315C6-FE83-4071-B3DC-EF7F0515815F}" destId="{46D52788-C39A-458B-ADB1-3B1807454807}" srcOrd="0" destOrd="0" presId="urn:microsoft.com/office/officeart/2005/8/layout/orgChart1"/>
    <dgm:cxn modelId="{227D0350-8EAD-42D9-9346-64793201853A}" type="presParOf" srcId="{2E9315C6-FE83-4071-B3DC-EF7F0515815F}" destId="{E9A2EA8B-ED93-478B-AABC-0CC0B4D8D11C}" srcOrd="1" destOrd="0" presId="urn:microsoft.com/office/officeart/2005/8/layout/orgChart1"/>
    <dgm:cxn modelId="{A99A5D08-5386-4D7A-8202-A2A1173DFDAD}" type="presParOf" srcId="{40D64390-6B2A-48FD-AC47-AA8EBEE03140}" destId="{18D6D267-E93F-440F-B9ED-1F7385AF4CA2}" srcOrd="1" destOrd="0" presId="urn:microsoft.com/office/officeart/2005/8/layout/orgChart1"/>
    <dgm:cxn modelId="{DBC50D45-DF49-4F62-899A-1A7884B3B32B}" type="presParOf" srcId="{40D64390-6B2A-48FD-AC47-AA8EBEE03140}" destId="{A8EA01D1-509D-4F59-80AE-532188ECC13A}" srcOrd="2" destOrd="0" presId="urn:microsoft.com/office/officeart/2005/8/layout/orgChart1"/>
    <dgm:cxn modelId="{2BE42770-D88D-451D-ABDA-09F14E322515}" type="presParOf" srcId="{06D3D497-7FD1-4D52-B543-BE9B54F41C52}" destId="{323D9B35-A974-4B44-97CD-AEC432D88D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3581EA7-281F-4DFA-A771-1BE8B729528A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EEFD094F-090C-4F00-9606-0F07538E6F75}">
      <dgm:prSet phldrT="[Texto]" custT="1"/>
      <dgm:spPr/>
      <dgm:t>
        <a:bodyPr/>
        <a:lstStyle/>
        <a:p>
          <a:r>
            <a:rPr lang="es-MX" sz="1800" b="1" dirty="0"/>
            <a:t>Cap. 1</a:t>
          </a:r>
        </a:p>
      </dgm:t>
    </dgm:pt>
    <dgm:pt modelId="{9AD29D88-CE85-4E62-906A-2EEFC8F1D0BE}" type="parTrans" cxnId="{92C1E609-5C25-4DCB-BEBD-936BF23753EE}">
      <dgm:prSet/>
      <dgm:spPr/>
      <dgm:t>
        <a:bodyPr/>
        <a:lstStyle/>
        <a:p>
          <a:endParaRPr lang="es-MX" sz="1800"/>
        </a:p>
      </dgm:t>
    </dgm:pt>
    <dgm:pt modelId="{FA453F35-368F-4D86-BB3B-F53453779FC9}" type="sibTrans" cxnId="{92C1E609-5C25-4DCB-BEBD-936BF23753EE}">
      <dgm:prSet/>
      <dgm:spPr/>
      <dgm:t>
        <a:bodyPr/>
        <a:lstStyle/>
        <a:p>
          <a:endParaRPr lang="es-MX" sz="1800"/>
        </a:p>
      </dgm:t>
    </dgm:pt>
    <dgm:pt modelId="{37851E27-9BC2-49E1-A236-89A0753DC7E3}">
      <dgm:prSet phldrT="[Texto]" custT="1"/>
      <dgm:spPr/>
      <dgm:t>
        <a:bodyPr/>
        <a:lstStyle/>
        <a:p>
          <a:r>
            <a:rPr lang="es-MX" sz="1600" dirty="0"/>
            <a:t>Consideraciones generales</a:t>
          </a:r>
        </a:p>
      </dgm:t>
    </dgm:pt>
    <dgm:pt modelId="{CDF6609F-F31B-4372-B1F1-61DCCA80C9C5}" type="parTrans" cxnId="{95FCFD49-1019-4C9B-8EF4-25F4BC71BA10}">
      <dgm:prSet/>
      <dgm:spPr/>
      <dgm:t>
        <a:bodyPr/>
        <a:lstStyle/>
        <a:p>
          <a:endParaRPr lang="es-MX" sz="1800"/>
        </a:p>
      </dgm:t>
    </dgm:pt>
    <dgm:pt modelId="{6576BE43-0B66-4F09-B5F3-C9BFEC606FBA}" type="sibTrans" cxnId="{95FCFD49-1019-4C9B-8EF4-25F4BC71BA10}">
      <dgm:prSet/>
      <dgm:spPr/>
      <dgm:t>
        <a:bodyPr/>
        <a:lstStyle/>
        <a:p>
          <a:endParaRPr lang="es-MX" sz="1800"/>
        </a:p>
      </dgm:t>
    </dgm:pt>
    <dgm:pt modelId="{D1168495-9963-42AB-97EC-257035E9B2CE}">
      <dgm:prSet phldrT="[Texto]" custT="1"/>
      <dgm:spPr/>
      <dgm:t>
        <a:bodyPr/>
        <a:lstStyle/>
        <a:p>
          <a:r>
            <a:rPr lang="es-MX" sz="1800" b="1" dirty="0"/>
            <a:t>Cap. 2</a:t>
          </a:r>
        </a:p>
      </dgm:t>
    </dgm:pt>
    <dgm:pt modelId="{ED199AD6-2528-4001-AE68-696683D1DD13}" type="parTrans" cxnId="{249BA002-73C7-42B5-92A4-CDA2AE03BAE3}">
      <dgm:prSet/>
      <dgm:spPr/>
      <dgm:t>
        <a:bodyPr/>
        <a:lstStyle/>
        <a:p>
          <a:endParaRPr lang="es-MX" sz="1800"/>
        </a:p>
      </dgm:t>
    </dgm:pt>
    <dgm:pt modelId="{E9D54AE5-1F4B-41D2-943C-ECB553F04B73}" type="sibTrans" cxnId="{249BA002-73C7-42B5-92A4-CDA2AE03BAE3}">
      <dgm:prSet/>
      <dgm:spPr/>
      <dgm:t>
        <a:bodyPr/>
        <a:lstStyle/>
        <a:p>
          <a:endParaRPr lang="es-MX" sz="1800"/>
        </a:p>
      </dgm:t>
    </dgm:pt>
    <dgm:pt modelId="{1F079DEE-4A09-45D2-9785-3EAA9CA44210}">
      <dgm:prSet phldrT="[Texto]" custT="1"/>
      <dgm:spPr/>
      <dgm:t>
        <a:bodyPr/>
        <a:lstStyle/>
        <a:p>
          <a:r>
            <a:rPr lang="es-MX" sz="1800" b="1" dirty="0"/>
            <a:t>Cap. 3</a:t>
          </a:r>
        </a:p>
      </dgm:t>
    </dgm:pt>
    <dgm:pt modelId="{036F1B17-16E6-4418-8E06-BF5E433B6582}" type="parTrans" cxnId="{CE4D54E0-F91E-4E72-AB3A-910A78BE62B6}">
      <dgm:prSet/>
      <dgm:spPr/>
      <dgm:t>
        <a:bodyPr/>
        <a:lstStyle/>
        <a:p>
          <a:endParaRPr lang="es-MX" sz="1800"/>
        </a:p>
      </dgm:t>
    </dgm:pt>
    <dgm:pt modelId="{96D275CE-7229-4F2C-9C9F-3AB7CB2243E4}" type="sibTrans" cxnId="{CE4D54E0-F91E-4E72-AB3A-910A78BE62B6}">
      <dgm:prSet/>
      <dgm:spPr/>
      <dgm:t>
        <a:bodyPr/>
        <a:lstStyle/>
        <a:p>
          <a:endParaRPr lang="es-MX" sz="1800"/>
        </a:p>
      </dgm:t>
    </dgm:pt>
    <dgm:pt modelId="{7C1580C2-01CD-4958-B3AA-46805D9E6FC9}">
      <dgm:prSet phldrT="[Texto]" custT="1"/>
      <dgm:spPr/>
      <dgm:t>
        <a:bodyPr/>
        <a:lstStyle/>
        <a:p>
          <a:r>
            <a:rPr lang="es-MX" sz="1800" b="1" dirty="0"/>
            <a:t>Cap. 4</a:t>
          </a:r>
        </a:p>
      </dgm:t>
    </dgm:pt>
    <dgm:pt modelId="{F4C5763C-4349-4151-8FAE-1DCE710E1BBF}" type="parTrans" cxnId="{C0C40A15-B0B9-4176-9A81-7809580F2C18}">
      <dgm:prSet/>
      <dgm:spPr/>
      <dgm:t>
        <a:bodyPr/>
        <a:lstStyle/>
        <a:p>
          <a:endParaRPr lang="es-MX" sz="1800"/>
        </a:p>
      </dgm:t>
    </dgm:pt>
    <dgm:pt modelId="{04A93360-6AA0-4DFE-9BDD-168BFA8D3798}" type="sibTrans" cxnId="{C0C40A15-B0B9-4176-9A81-7809580F2C18}">
      <dgm:prSet/>
      <dgm:spPr/>
      <dgm:t>
        <a:bodyPr/>
        <a:lstStyle/>
        <a:p>
          <a:endParaRPr lang="es-MX" sz="1800"/>
        </a:p>
      </dgm:t>
    </dgm:pt>
    <dgm:pt modelId="{E2F6B7D6-4740-48EB-BA24-D315F30FC558}">
      <dgm:prSet phldrT="[Texto]" custT="1"/>
      <dgm:spPr/>
      <dgm:t>
        <a:bodyPr/>
        <a:lstStyle/>
        <a:p>
          <a:r>
            <a:rPr lang="es-MX" sz="1600" dirty="0"/>
            <a:t>Evaluación y análisis estructural</a:t>
          </a:r>
        </a:p>
      </dgm:t>
    </dgm:pt>
    <dgm:pt modelId="{687DD559-6494-46BF-8C72-880D6C04B790}" type="parTrans" cxnId="{FA28F9C9-AA96-4B9B-83CE-03FEDD10D191}">
      <dgm:prSet/>
      <dgm:spPr/>
      <dgm:t>
        <a:bodyPr/>
        <a:lstStyle/>
        <a:p>
          <a:endParaRPr lang="es-MX" sz="1800"/>
        </a:p>
      </dgm:t>
    </dgm:pt>
    <dgm:pt modelId="{4C1E31BF-D303-409F-92EF-D0B10824FC38}" type="sibTrans" cxnId="{FA28F9C9-AA96-4B9B-83CE-03FEDD10D191}">
      <dgm:prSet/>
      <dgm:spPr/>
      <dgm:t>
        <a:bodyPr/>
        <a:lstStyle/>
        <a:p>
          <a:endParaRPr lang="es-MX" sz="1800"/>
        </a:p>
      </dgm:t>
    </dgm:pt>
    <dgm:pt modelId="{E40E3261-D425-4F79-9DE4-1C5E7DFA7F06}">
      <dgm:prSet phldrT="[Texto]" custT="1"/>
      <dgm:spPr/>
      <dgm:t>
        <a:bodyPr/>
        <a:lstStyle/>
        <a:p>
          <a:r>
            <a:rPr lang="es-MX" sz="1800" b="1" dirty="0"/>
            <a:t>Cap. 5</a:t>
          </a:r>
        </a:p>
      </dgm:t>
    </dgm:pt>
    <dgm:pt modelId="{2D5B0DCC-DD4F-459B-9F95-E2AD2228C022}" type="parTrans" cxnId="{B340227E-00FB-425F-8C1A-B2FC90A46682}">
      <dgm:prSet/>
      <dgm:spPr/>
      <dgm:t>
        <a:bodyPr/>
        <a:lstStyle/>
        <a:p>
          <a:endParaRPr lang="es-MX" sz="1800"/>
        </a:p>
      </dgm:t>
    </dgm:pt>
    <dgm:pt modelId="{E46DC555-C0A3-4689-8549-7FEBC13E815B}" type="sibTrans" cxnId="{B340227E-00FB-425F-8C1A-B2FC90A46682}">
      <dgm:prSet/>
      <dgm:spPr/>
      <dgm:t>
        <a:bodyPr/>
        <a:lstStyle/>
        <a:p>
          <a:endParaRPr lang="es-MX" sz="1800"/>
        </a:p>
      </dgm:t>
    </dgm:pt>
    <dgm:pt modelId="{5124D80F-3CE3-4299-82C6-8420AD75BC63}">
      <dgm:prSet phldrT="[Texto]" custT="1"/>
      <dgm:spPr/>
      <dgm:t>
        <a:bodyPr/>
        <a:lstStyle/>
        <a:p>
          <a:r>
            <a:rPr lang="es-MX" sz="1600" dirty="0"/>
            <a:t>Diseño</a:t>
          </a:r>
        </a:p>
      </dgm:t>
    </dgm:pt>
    <dgm:pt modelId="{2952C4C3-66AB-4733-AF93-69044F4CB7EA}" type="parTrans" cxnId="{3F823BBF-E226-4C3F-9C66-C1EA5C02F785}">
      <dgm:prSet/>
      <dgm:spPr/>
      <dgm:t>
        <a:bodyPr/>
        <a:lstStyle/>
        <a:p>
          <a:endParaRPr lang="es-MX" sz="1800"/>
        </a:p>
      </dgm:t>
    </dgm:pt>
    <dgm:pt modelId="{7F8567C2-6B16-4C7B-8773-EE906ADABFF1}" type="sibTrans" cxnId="{3F823BBF-E226-4C3F-9C66-C1EA5C02F785}">
      <dgm:prSet/>
      <dgm:spPr/>
      <dgm:t>
        <a:bodyPr/>
        <a:lstStyle/>
        <a:p>
          <a:endParaRPr lang="es-MX" sz="1800"/>
        </a:p>
      </dgm:t>
    </dgm:pt>
    <dgm:pt modelId="{ED210B9C-9C1C-4589-9CF5-146A6D57E86D}">
      <dgm:prSet phldrT="[Texto]" custT="1"/>
      <dgm:spPr/>
      <dgm:t>
        <a:bodyPr/>
        <a:lstStyle/>
        <a:p>
          <a:r>
            <a:rPr lang="es-MX" sz="1800" b="1" dirty="0"/>
            <a:t>Cap. 6</a:t>
          </a:r>
        </a:p>
      </dgm:t>
    </dgm:pt>
    <dgm:pt modelId="{77179774-47EC-4370-BFB5-FDFF77F21747}" type="parTrans" cxnId="{674298B0-A9D7-4ADA-9787-F2A6CC5D0E39}">
      <dgm:prSet/>
      <dgm:spPr/>
      <dgm:t>
        <a:bodyPr/>
        <a:lstStyle/>
        <a:p>
          <a:endParaRPr lang="es-MX" sz="1800"/>
        </a:p>
      </dgm:t>
    </dgm:pt>
    <dgm:pt modelId="{1E485C5C-A58E-4FCF-BE93-F3F38AA4D272}" type="sibTrans" cxnId="{674298B0-A9D7-4ADA-9787-F2A6CC5D0E39}">
      <dgm:prSet/>
      <dgm:spPr/>
      <dgm:t>
        <a:bodyPr/>
        <a:lstStyle/>
        <a:p>
          <a:endParaRPr lang="es-MX" sz="1800"/>
        </a:p>
      </dgm:t>
    </dgm:pt>
    <dgm:pt modelId="{B48E2D4C-89FA-45AB-AFC2-AB0CD163B51D}">
      <dgm:prSet phldrT="[Texto]" custT="1"/>
      <dgm:spPr/>
      <dgm:t>
        <a:bodyPr/>
        <a:lstStyle/>
        <a:p>
          <a:r>
            <a:rPr lang="es-MX" sz="1800" b="1" dirty="0"/>
            <a:t>Cap. 7</a:t>
          </a:r>
        </a:p>
      </dgm:t>
    </dgm:pt>
    <dgm:pt modelId="{2BEC7A91-BB46-46D4-BC15-25ABB9C90897}" type="parTrans" cxnId="{B4622755-4B07-4BF5-9C5E-EA1F02621818}">
      <dgm:prSet/>
      <dgm:spPr/>
      <dgm:t>
        <a:bodyPr/>
        <a:lstStyle/>
        <a:p>
          <a:endParaRPr lang="es-MX" sz="1800"/>
        </a:p>
      </dgm:t>
    </dgm:pt>
    <dgm:pt modelId="{31174AD0-ECFD-47E5-9071-ADD0CB6070CE}" type="sibTrans" cxnId="{B4622755-4B07-4BF5-9C5E-EA1F02621818}">
      <dgm:prSet/>
      <dgm:spPr/>
      <dgm:t>
        <a:bodyPr/>
        <a:lstStyle/>
        <a:p>
          <a:endParaRPr lang="es-MX" sz="1800"/>
        </a:p>
      </dgm:t>
    </dgm:pt>
    <dgm:pt modelId="{84636456-E465-42D3-B961-63A5848CD5E5}">
      <dgm:prSet phldrT="[Texto]" custT="1"/>
      <dgm:spPr/>
      <dgm:t>
        <a:bodyPr/>
        <a:lstStyle/>
        <a:p>
          <a:r>
            <a:rPr lang="es-MX" sz="1600" dirty="0"/>
            <a:t>Durabilidad</a:t>
          </a:r>
        </a:p>
      </dgm:t>
    </dgm:pt>
    <dgm:pt modelId="{D4701BB9-8E38-4EDB-B110-AA28902A88BB}" type="parTrans" cxnId="{8D82F942-ABAA-42A0-808B-0E0F4B7CA513}">
      <dgm:prSet/>
      <dgm:spPr/>
      <dgm:t>
        <a:bodyPr/>
        <a:lstStyle/>
        <a:p>
          <a:endParaRPr lang="es-MX" sz="1800"/>
        </a:p>
      </dgm:t>
    </dgm:pt>
    <dgm:pt modelId="{D7BE804D-08AF-4BC6-A360-B18721776A85}" type="sibTrans" cxnId="{8D82F942-ABAA-42A0-808B-0E0F4B7CA513}">
      <dgm:prSet/>
      <dgm:spPr/>
      <dgm:t>
        <a:bodyPr/>
        <a:lstStyle/>
        <a:p>
          <a:endParaRPr lang="es-MX" sz="1800"/>
        </a:p>
      </dgm:t>
    </dgm:pt>
    <dgm:pt modelId="{5D88BACF-0AE3-4A17-A338-56EDC69A73F2}">
      <dgm:prSet phldrT="[Texto]" custT="1"/>
      <dgm:spPr/>
      <dgm:t>
        <a:bodyPr/>
        <a:lstStyle/>
        <a:p>
          <a:r>
            <a:rPr lang="es-MX" sz="1800" b="1" dirty="0"/>
            <a:t>Cap. 8</a:t>
          </a:r>
        </a:p>
      </dgm:t>
    </dgm:pt>
    <dgm:pt modelId="{5EB4978A-B51B-4B23-A220-B304A0A1CC2F}" type="parTrans" cxnId="{215D8173-80A3-41D2-BBA2-5C85D06A4AFE}">
      <dgm:prSet/>
      <dgm:spPr/>
      <dgm:t>
        <a:bodyPr/>
        <a:lstStyle/>
        <a:p>
          <a:endParaRPr lang="es-MX" sz="1800"/>
        </a:p>
      </dgm:t>
    </dgm:pt>
    <dgm:pt modelId="{80F2596F-E43B-45CF-850E-EE0CDCE69501}" type="sibTrans" cxnId="{215D8173-80A3-41D2-BBA2-5C85D06A4AFE}">
      <dgm:prSet/>
      <dgm:spPr/>
      <dgm:t>
        <a:bodyPr/>
        <a:lstStyle/>
        <a:p>
          <a:endParaRPr lang="es-MX" sz="1800"/>
        </a:p>
      </dgm:t>
    </dgm:pt>
    <dgm:pt modelId="{86FB1164-7D69-491D-8ECB-3BE97C042A68}">
      <dgm:prSet phldrT="[Texto]" custT="1"/>
      <dgm:spPr/>
      <dgm:t>
        <a:bodyPr/>
        <a:lstStyle/>
        <a:p>
          <a:r>
            <a:rPr lang="es-MX" sz="1600" dirty="0"/>
            <a:t>Construcción</a:t>
          </a:r>
        </a:p>
      </dgm:t>
    </dgm:pt>
    <dgm:pt modelId="{84C0AB3B-EBF7-4910-9482-A2897B4CC9F5}" type="parTrans" cxnId="{5D638364-5628-4977-8436-25258289D5A9}">
      <dgm:prSet/>
      <dgm:spPr/>
      <dgm:t>
        <a:bodyPr/>
        <a:lstStyle/>
        <a:p>
          <a:endParaRPr lang="es-MX" sz="1800"/>
        </a:p>
      </dgm:t>
    </dgm:pt>
    <dgm:pt modelId="{52672A2E-8A8A-499D-B8F5-F90748C56A7E}" type="sibTrans" cxnId="{5D638364-5628-4977-8436-25258289D5A9}">
      <dgm:prSet/>
      <dgm:spPr/>
      <dgm:t>
        <a:bodyPr/>
        <a:lstStyle/>
        <a:p>
          <a:endParaRPr lang="es-MX" sz="1800"/>
        </a:p>
      </dgm:t>
    </dgm:pt>
    <dgm:pt modelId="{5FBFA738-0990-40C9-9AFD-FAF28EE4DB95}">
      <dgm:prSet phldrT="[Texto]" custT="1"/>
      <dgm:spPr/>
      <dgm:t>
        <a:bodyPr/>
        <a:lstStyle/>
        <a:p>
          <a:r>
            <a:rPr lang="es-MX" sz="1800" b="1" dirty="0"/>
            <a:t>Cap. 9</a:t>
          </a:r>
        </a:p>
      </dgm:t>
    </dgm:pt>
    <dgm:pt modelId="{3561D2A7-3352-4C78-BEB5-12050CEEF134}" type="parTrans" cxnId="{E4467B0E-8933-4320-8FFF-519748C29043}">
      <dgm:prSet/>
      <dgm:spPr/>
      <dgm:t>
        <a:bodyPr/>
        <a:lstStyle/>
        <a:p>
          <a:endParaRPr lang="es-MX" sz="1800"/>
        </a:p>
      </dgm:t>
    </dgm:pt>
    <dgm:pt modelId="{7FE8C662-2A80-44B1-9C42-4A2330BC53FB}" type="sibTrans" cxnId="{E4467B0E-8933-4320-8FFF-519748C29043}">
      <dgm:prSet/>
      <dgm:spPr/>
      <dgm:t>
        <a:bodyPr/>
        <a:lstStyle/>
        <a:p>
          <a:endParaRPr lang="es-MX" sz="1800"/>
        </a:p>
      </dgm:t>
    </dgm:pt>
    <dgm:pt modelId="{5E4378AF-4578-4039-900D-15CEB7D289A9}">
      <dgm:prSet phldrT="[Texto]" custT="1"/>
      <dgm:spPr/>
      <dgm:t>
        <a:bodyPr/>
        <a:lstStyle/>
        <a:p>
          <a:r>
            <a:rPr lang="es-MX" sz="1600" dirty="0"/>
            <a:t>Aseguramiento de la calidad</a:t>
          </a:r>
        </a:p>
      </dgm:t>
    </dgm:pt>
    <dgm:pt modelId="{774AF704-985C-4244-9C6E-4B57A9AFC2A1}" type="parTrans" cxnId="{36520484-5D94-48F6-847A-58008290B78F}">
      <dgm:prSet/>
      <dgm:spPr/>
      <dgm:t>
        <a:bodyPr/>
        <a:lstStyle/>
        <a:p>
          <a:endParaRPr lang="es-MX" sz="1800"/>
        </a:p>
      </dgm:t>
    </dgm:pt>
    <dgm:pt modelId="{2C6411B6-BB54-4396-A0F3-A8611451B7AD}" type="sibTrans" cxnId="{36520484-5D94-48F6-847A-58008290B78F}">
      <dgm:prSet/>
      <dgm:spPr/>
      <dgm:t>
        <a:bodyPr/>
        <a:lstStyle/>
        <a:p>
          <a:endParaRPr lang="es-MX" sz="1800"/>
        </a:p>
      </dgm:t>
    </dgm:pt>
    <dgm:pt modelId="{7AEE7154-1C27-4FBA-8B36-C79D0C6A20A0}">
      <dgm:prSet phldrT="[Texto]" custT="1"/>
      <dgm:spPr/>
      <dgm:t>
        <a:bodyPr/>
        <a:lstStyle/>
        <a:p>
          <a:r>
            <a:rPr lang="es-MX" sz="1600" dirty="0"/>
            <a:t>Requisitos generales</a:t>
          </a:r>
        </a:p>
      </dgm:t>
    </dgm:pt>
    <dgm:pt modelId="{F6075408-4017-4BDA-A0F5-84A28E77C7AD}" type="parTrans" cxnId="{51CB8E74-2121-4E44-A563-8C6CE9795641}">
      <dgm:prSet/>
      <dgm:spPr/>
      <dgm:t>
        <a:bodyPr/>
        <a:lstStyle/>
        <a:p>
          <a:endParaRPr lang="es-MX" sz="1600"/>
        </a:p>
      </dgm:t>
    </dgm:pt>
    <dgm:pt modelId="{BEFA0286-A538-437C-B019-07C2575EC541}" type="sibTrans" cxnId="{51CB8E74-2121-4E44-A563-8C6CE9795641}">
      <dgm:prSet/>
      <dgm:spPr/>
      <dgm:t>
        <a:bodyPr/>
        <a:lstStyle/>
        <a:p>
          <a:endParaRPr lang="es-MX" sz="1600"/>
        </a:p>
      </dgm:t>
    </dgm:pt>
    <dgm:pt modelId="{77E69F73-7E9C-42DC-A44E-C56B23BCE875}">
      <dgm:prSet phldrT="[Texto]" custT="1"/>
      <dgm:spPr/>
      <dgm:t>
        <a:bodyPr/>
        <a:lstStyle/>
        <a:p>
          <a:r>
            <a:rPr lang="es-MX" sz="1600" dirty="0"/>
            <a:t>Cargas, FC, FR</a:t>
          </a:r>
        </a:p>
      </dgm:t>
    </dgm:pt>
    <dgm:pt modelId="{295F0284-4B4C-4FBE-BE83-5F12C1388886}" type="parTrans" cxnId="{65D2363B-18CD-4FDA-984A-E50F6F202C3A}">
      <dgm:prSet/>
      <dgm:spPr/>
      <dgm:t>
        <a:bodyPr/>
        <a:lstStyle/>
        <a:p>
          <a:endParaRPr lang="es-MX" sz="1600"/>
        </a:p>
      </dgm:t>
    </dgm:pt>
    <dgm:pt modelId="{4A90BEF9-AC74-4F92-811E-32D39759FD56}" type="sibTrans" cxnId="{65D2363B-18CD-4FDA-984A-E50F6F202C3A}">
      <dgm:prSet/>
      <dgm:spPr/>
      <dgm:t>
        <a:bodyPr/>
        <a:lstStyle/>
        <a:p>
          <a:endParaRPr lang="es-MX" sz="1600"/>
        </a:p>
      </dgm:t>
    </dgm:pt>
    <dgm:pt modelId="{BC45C9E4-5B12-4643-9F92-630AF95F92C0}">
      <dgm:prSet phldrT="[Texto]" custT="1"/>
      <dgm:spPr/>
      <dgm:t>
        <a:bodyPr/>
        <a:lstStyle/>
        <a:p>
          <a:r>
            <a:rPr lang="es-MX" sz="1600" dirty="0"/>
            <a:t>Técnicas de rehabilitación</a:t>
          </a:r>
        </a:p>
      </dgm:t>
    </dgm:pt>
    <dgm:pt modelId="{AD865961-F9B1-4A46-BDC8-3BE0D1C2E068}" type="parTrans" cxnId="{020BB3DE-BF08-48E7-B0C8-00A980919D05}">
      <dgm:prSet/>
      <dgm:spPr/>
      <dgm:t>
        <a:bodyPr/>
        <a:lstStyle/>
        <a:p>
          <a:endParaRPr lang="es-MX" sz="1600"/>
        </a:p>
      </dgm:t>
    </dgm:pt>
    <dgm:pt modelId="{77E4A2EF-DEB7-4E35-9FF4-399D4D1AA8BE}" type="sibTrans" cxnId="{020BB3DE-BF08-48E7-B0C8-00A980919D05}">
      <dgm:prSet/>
      <dgm:spPr/>
      <dgm:t>
        <a:bodyPr/>
        <a:lstStyle/>
        <a:p>
          <a:endParaRPr lang="es-MX" sz="1600"/>
        </a:p>
      </dgm:t>
    </dgm:pt>
    <dgm:pt modelId="{43BC9462-E9C9-4A5E-B961-694B102128C9}" type="pres">
      <dgm:prSet presAssocID="{93581EA7-281F-4DFA-A771-1BE8B729528A}" presName="Name0" presStyleCnt="0">
        <dgm:presLayoutVars>
          <dgm:dir/>
          <dgm:animLvl val="lvl"/>
          <dgm:resizeHandles val="exact"/>
        </dgm:presLayoutVars>
      </dgm:prSet>
      <dgm:spPr/>
    </dgm:pt>
    <dgm:pt modelId="{5CBBA082-3A1C-4442-8A4D-7297CF6FEE7C}" type="pres">
      <dgm:prSet presAssocID="{EEFD094F-090C-4F00-9606-0F07538E6F75}" presName="linNode" presStyleCnt="0"/>
      <dgm:spPr/>
    </dgm:pt>
    <dgm:pt modelId="{1813E466-0F48-46DB-8FF6-2D22F4A08524}" type="pres">
      <dgm:prSet presAssocID="{EEFD094F-090C-4F00-9606-0F07538E6F75}" presName="parentText" presStyleLbl="node1" presStyleIdx="0" presStyleCnt="9" custScaleX="47920" custLinFactNeighborX="4504">
        <dgm:presLayoutVars>
          <dgm:chMax val="1"/>
          <dgm:bulletEnabled val="1"/>
        </dgm:presLayoutVars>
      </dgm:prSet>
      <dgm:spPr/>
    </dgm:pt>
    <dgm:pt modelId="{6E47977E-7CA7-422E-8541-DD3DF0B22087}" type="pres">
      <dgm:prSet presAssocID="{EEFD094F-090C-4F00-9606-0F07538E6F75}" presName="descendantText" presStyleLbl="alignAccFollowNode1" presStyleIdx="0" presStyleCnt="9">
        <dgm:presLayoutVars>
          <dgm:bulletEnabled val="1"/>
        </dgm:presLayoutVars>
      </dgm:prSet>
      <dgm:spPr/>
    </dgm:pt>
    <dgm:pt modelId="{FADACC9F-4877-44F7-BF47-8FA295850E7F}" type="pres">
      <dgm:prSet presAssocID="{FA453F35-368F-4D86-BB3B-F53453779FC9}" presName="sp" presStyleCnt="0"/>
      <dgm:spPr/>
    </dgm:pt>
    <dgm:pt modelId="{F9FCCA20-97E9-4E3A-A34D-524B8C6A469B}" type="pres">
      <dgm:prSet presAssocID="{D1168495-9963-42AB-97EC-257035E9B2CE}" presName="linNode" presStyleCnt="0"/>
      <dgm:spPr/>
    </dgm:pt>
    <dgm:pt modelId="{AD1E78AD-2958-46EA-B5F7-9F1D65AA8207}" type="pres">
      <dgm:prSet presAssocID="{D1168495-9963-42AB-97EC-257035E9B2CE}" presName="parentText" presStyleLbl="node1" presStyleIdx="1" presStyleCnt="9" custScaleX="47920" custLinFactNeighborX="4504">
        <dgm:presLayoutVars>
          <dgm:chMax val="1"/>
          <dgm:bulletEnabled val="1"/>
        </dgm:presLayoutVars>
      </dgm:prSet>
      <dgm:spPr/>
    </dgm:pt>
    <dgm:pt modelId="{74B6473B-F2D2-43C6-B13B-BEBCE6CEF756}" type="pres">
      <dgm:prSet presAssocID="{D1168495-9963-42AB-97EC-257035E9B2CE}" presName="descendantText" presStyleLbl="alignAccFollowNode1" presStyleIdx="1" presStyleCnt="9">
        <dgm:presLayoutVars>
          <dgm:bulletEnabled val="1"/>
        </dgm:presLayoutVars>
      </dgm:prSet>
      <dgm:spPr/>
    </dgm:pt>
    <dgm:pt modelId="{2AE034E3-ED40-4842-9EC9-060E76C8BCAE}" type="pres">
      <dgm:prSet presAssocID="{E9D54AE5-1F4B-41D2-943C-ECB553F04B73}" presName="sp" presStyleCnt="0"/>
      <dgm:spPr/>
    </dgm:pt>
    <dgm:pt modelId="{D6F1F025-083C-44C7-967B-7DFE3B9656E0}" type="pres">
      <dgm:prSet presAssocID="{1F079DEE-4A09-45D2-9785-3EAA9CA44210}" presName="linNode" presStyleCnt="0"/>
      <dgm:spPr/>
    </dgm:pt>
    <dgm:pt modelId="{9B35C169-C801-4734-935B-D393CC104C73}" type="pres">
      <dgm:prSet presAssocID="{1F079DEE-4A09-45D2-9785-3EAA9CA44210}" presName="parentText" presStyleLbl="node1" presStyleIdx="2" presStyleCnt="9" custScaleX="47968" custLinFactNeighborX="4504">
        <dgm:presLayoutVars>
          <dgm:chMax val="1"/>
          <dgm:bulletEnabled val="1"/>
        </dgm:presLayoutVars>
      </dgm:prSet>
      <dgm:spPr/>
    </dgm:pt>
    <dgm:pt modelId="{5CFC6F34-5FC8-4E16-AA94-9531C387C96D}" type="pres">
      <dgm:prSet presAssocID="{1F079DEE-4A09-45D2-9785-3EAA9CA44210}" presName="descendantText" presStyleLbl="alignAccFollowNode1" presStyleIdx="2" presStyleCnt="9">
        <dgm:presLayoutVars>
          <dgm:bulletEnabled val="1"/>
        </dgm:presLayoutVars>
      </dgm:prSet>
      <dgm:spPr/>
    </dgm:pt>
    <dgm:pt modelId="{DFC46EA1-2E1E-4F71-808E-AD5A6D39E296}" type="pres">
      <dgm:prSet presAssocID="{96D275CE-7229-4F2C-9C9F-3AB7CB2243E4}" presName="sp" presStyleCnt="0"/>
      <dgm:spPr/>
    </dgm:pt>
    <dgm:pt modelId="{024D8069-F0B7-4034-B6B2-E51269727DCC}" type="pres">
      <dgm:prSet presAssocID="{7C1580C2-01CD-4958-B3AA-46805D9E6FC9}" presName="linNode" presStyleCnt="0"/>
      <dgm:spPr/>
    </dgm:pt>
    <dgm:pt modelId="{2224748C-CF82-43E5-8BD1-75FF2F8B1AD9}" type="pres">
      <dgm:prSet presAssocID="{7C1580C2-01CD-4958-B3AA-46805D9E6FC9}" presName="parentText" presStyleLbl="node1" presStyleIdx="3" presStyleCnt="9" custScaleX="47920" custLinFactNeighborX="4504">
        <dgm:presLayoutVars>
          <dgm:chMax val="1"/>
          <dgm:bulletEnabled val="1"/>
        </dgm:presLayoutVars>
      </dgm:prSet>
      <dgm:spPr/>
    </dgm:pt>
    <dgm:pt modelId="{41C5DE6E-68CE-40E0-8612-1F62F045F8CC}" type="pres">
      <dgm:prSet presAssocID="{7C1580C2-01CD-4958-B3AA-46805D9E6FC9}" presName="descendantText" presStyleLbl="alignAccFollowNode1" presStyleIdx="3" presStyleCnt="9">
        <dgm:presLayoutVars>
          <dgm:bulletEnabled val="1"/>
        </dgm:presLayoutVars>
      </dgm:prSet>
      <dgm:spPr/>
    </dgm:pt>
    <dgm:pt modelId="{B8F58E7B-B02A-43AC-B735-35BC370607BC}" type="pres">
      <dgm:prSet presAssocID="{04A93360-6AA0-4DFE-9BDD-168BFA8D3798}" presName="sp" presStyleCnt="0"/>
      <dgm:spPr/>
    </dgm:pt>
    <dgm:pt modelId="{365E77DA-9EA3-47D9-9CF1-4D8756BACBB5}" type="pres">
      <dgm:prSet presAssocID="{E40E3261-D425-4F79-9DE4-1C5E7DFA7F06}" presName="linNode" presStyleCnt="0"/>
      <dgm:spPr/>
    </dgm:pt>
    <dgm:pt modelId="{BDD172D2-0FC5-43BE-BF6C-4D9752750FCB}" type="pres">
      <dgm:prSet presAssocID="{E40E3261-D425-4F79-9DE4-1C5E7DFA7F06}" presName="parentText" presStyleLbl="node1" presStyleIdx="4" presStyleCnt="9" custScaleX="47920" custLinFactNeighborX="4504">
        <dgm:presLayoutVars>
          <dgm:chMax val="1"/>
          <dgm:bulletEnabled val="1"/>
        </dgm:presLayoutVars>
      </dgm:prSet>
      <dgm:spPr/>
    </dgm:pt>
    <dgm:pt modelId="{73013EDC-84D3-4B22-B287-53082E30DF1A}" type="pres">
      <dgm:prSet presAssocID="{E40E3261-D425-4F79-9DE4-1C5E7DFA7F06}" presName="descendantText" presStyleLbl="alignAccFollowNode1" presStyleIdx="4" presStyleCnt="9">
        <dgm:presLayoutVars>
          <dgm:bulletEnabled val="1"/>
        </dgm:presLayoutVars>
      </dgm:prSet>
      <dgm:spPr/>
    </dgm:pt>
    <dgm:pt modelId="{8BCAB796-0965-488E-A995-7296CF39C8C1}" type="pres">
      <dgm:prSet presAssocID="{E46DC555-C0A3-4689-8549-7FEBC13E815B}" presName="sp" presStyleCnt="0"/>
      <dgm:spPr/>
    </dgm:pt>
    <dgm:pt modelId="{0283D14A-A557-49CB-A833-B8B63206E8D0}" type="pres">
      <dgm:prSet presAssocID="{ED210B9C-9C1C-4589-9CF5-146A6D57E86D}" presName="linNode" presStyleCnt="0"/>
      <dgm:spPr/>
    </dgm:pt>
    <dgm:pt modelId="{D301A8D7-D379-4E91-9AF0-C5DCEF4A15D8}" type="pres">
      <dgm:prSet presAssocID="{ED210B9C-9C1C-4589-9CF5-146A6D57E86D}" presName="parentText" presStyleLbl="node1" presStyleIdx="5" presStyleCnt="9" custScaleX="47968" custLinFactNeighborX="4504">
        <dgm:presLayoutVars>
          <dgm:chMax val="1"/>
          <dgm:bulletEnabled val="1"/>
        </dgm:presLayoutVars>
      </dgm:prSet>
      <dgm:spPr/>
    </dgm:pt>
    <dgm:pt modelId="{35AFA331-F116-4DF1-8335-924C0C355F77}" type="pres">
      <dgm:prSet presAssocID="{ED210B9C-9C1C-4589-9CF5-146A6D57E86D}" presName="descendantText" presStyleLbl="alignAccFollowNode1" presStyleIdx="5" presStyleCnt="9">
        <dgm:presLayoutVars>
          <dgm:bulletEnabled val="1"/>
        </dgm:presLayoutVars>
      </dgm:prSet>
      <dgm:spPr/>
    </dgm:pt>
    <dgm:pt modelId="{14F363A0-CAAF-4C50-B102-E7620065396F}" type="pres">
      <dgm:prSet presAssocID="{1E485C5C-A58E-4FCF-BE93-F3F38AA4D272}" presName="sp" presStyleCnt="0"/>
      <dgm:spPr/>
    </dgm:pt>
    <dgm:pt modelId="{0D5D9F8E-9E0E-417C-B873-D32268DA62AD}" type="pres">
      <dgm:prSet presAssocID="{B48E2D4C-89FA-45AB-AFC2-AB0CD163B51D}" presName="linNode" presStyleCnt="0"/>
      <dgm:spPr/>
    </dgm:pt>
    <dgm:pt modelId="{A6A98716-59F0-45EB-A885-56D75EC8BDCA}" type="pres">
      <dgm:prSet presAssocID="{B48E2D4C-89FA-45AB-AFC2-AB0CD163B51D}" presName="parentText" presStyleLbl="node1" presStyleIdx="6" presStyleCnt="9" custScaleX="47920" custLinFactNeighborX="4504">
        <dgm:presLayoutVars>
          <dgm:chMax val="1"/>
          <dgm:bulletEnabled val="1"/>
        </dgm:presLayoutVars>
      </dgm:prSet>
      <dgm:spPr/>
    </dgm:pt>
    <dgm:pt modelId="{10F05F9F-97F8-421F-8F69-B74DFA56DE1D}" type="pres">
      <dgm:prSet presAssocID="{B48E2D4C-89FA-45AB-AFC2-AB0CD163B51D}" presName="descendantText" presStyleLbl="alignAccFollowNode1" presStyleIdx="6" presStyleCnt="9">
        <dgm:presLayoutVars>
          <dgm:bulletEnabled val="1"/>
        </dgm:presLayoutVars>
      </dgm:prSet>
      <dgm:spPr/>
    </dgm:pt>
    <dgm:pt modelId="{6B8E5EA6-7BAD-4CF0-9F00-07C18C007791}" type="pres">
      <dgm:prSet presAssocID="{31174AD0-ECFD-47E5-9071-ADD0CB6070CE}" presName="sp" presStyleCnt="0"/>
      <dgm:spPr/>
    </dgm:pt>
    <dgm:pt modelId="{9461D3F0-0D9E-458F-8AA2-CB78CCEEBDE7}" type="pres">
      <dgm:prSet presAssocID="{5D88BACF-0AE3-4A17-A338-56EDC69A73F2}" presName="linNode" presStyleCnt="0"/>
      <dgm:spPr/>
    </dgm:pt>
    <dgm:pt modelId="{1386958D-64E3-4D3B-95E0-7DCF8CB027F0}" type="pres">
      <dgm:prSet presAssocID="{5D88BACF-0AE3-4A17-A338-56EDC69A73F2}" presName="parentText" presStyleLbl="node1" presStyleIdx="7" presStyleCnt="9" custScaleX="47920" custLinFactNeighborX="4504">
        <dgm:presLayoutVars>
          <dgm:chMax val="1"/>
          <dgm:bulletEnabled val="1"/>
        </dgm:presLayoutVars>
      </dgm:prSet>
      <dgm:spPr/>
    </dgm:pt>
    <dgm:pt modelId="{7CA2C876-B3C0-44A4-85C4-C9781F838B06}" type="pres">
      <dgm:prSet presAssocID="{5D88BACF-0AE3-4A17-A338-56EDC69A73F2}" presName="descendantText" presStyleLbl="alignAccFollowNode1" presStyleIdx="7" presStyleCnt="9">
        <dgm:presLayoutVars>
          <dgm:bulletEnabled val="1"/>
        </dgm:presLayoutVars>
      </dgm:prSet>
      <dgm:spPr/>
    </dgm:pt>
    <dgm:pt modelId="{6C7A2DF5-704F-4D4E-875B-7F0D7A61DC65}" type="pres">
      <dgm:prSet presAssocID="{80F2596F-E43B-45CF-850E-EE0CDCE69501}" presName="sp" presStyleCnt="0"/>
      <dgm:spPr/>
    </dgm:pt>
    <dgm:pt modelId="{891DFD9F-AED9-4328-9477-BA21DFD4616E}" type="pres">
      <dgm:prSet presAssocID="{5FBFA738-0990-40C9-9AFD-FAF28EE4DB95}" presName="linNode" presStyleCnt="0"/>
      <dgm:spPr/>
    </dgm:pt>
    <dgm:pt modelId="{913B291C-C88F-4846-BA37-A034B6563E11}" type="pres">
      <dgm:prSet presAssocID="{5FBFA738-0990-40C9-9AFD-FAF28EE4DB95}" presName="parentText" presStyleLbl="node1" presStyleIdx="8" presStyleCnt="9" custScaleX="47920" custLinFactNeighborX="4504">
        <dgm:presLayoutVars>
          <dgm:chMax val="1"/>
          <dgm:bulletEnabled val="1"/>
        </dgm:presLayoutVars>
      </dgm:prSet>
      <dgm:spPr/>
    </dgm:pt>
    <dgm:pt modelId="{BA137711-3F7E-4720-BCC5-64C05CCC3A96}" type="pres">
      <dgm:prSet presAssocID="{5FBFA738-0990-40C9-9AFD-FAF28EE4DB95}" presName="descendantText" presStyleLbl="alignAccFollowNode1" presStyleIdx="8" presStyleCnt="9">
        <dgm:presLayoutVars>
          <dgm:bulletEnabled val="1"/>
        </dgm:presLayoutVars>
      </dgm:prSet>
      <dgm:spPr/>
    </dgm:pt>
  </dgm:ptLst>
  <dgm:cxnLst>
    <dgm:cxn modelId="{249BA002-73C7-42B5-92A4-CDA2AE03BAE3}" srcId="{93581EA7-281F-4DFA-A771-1BE8B729528A}" destId="{D1168495-9963-42AB-97EC-257035E9B2CE}" srcOrd="1" destOrd="0" parTransId="{ED199AD6-2528-4001-AE68-696683D1DD13}" sibTransId="{E9D54AE5-1F4B-41D2-943C-ECB553F04B73}"/>
    <dgm:cxn modelId="{92C1E609-5C25-4DCB-BEBD-936BF23753EE}" srcId="{93581EA7-281F-4DFA-A771-1BE8B729528A}" destId="{EEFD094F-090C-4F00-9606-0F07538E6F75}" srcOrd="0" destOrd="0" parTransId="{9AD29D88-CE85-4E62-906A-2EEFC8F1D0BE}" sibTransId="{FA453F35-368F-4D86-BB3B-F53453779FC9}"/>
    <dgm:cxn modelId="{82424B0E-C393-4B2F-89FE-44531B2E99FC}" type="presOf" srcId="{B48E2D4C-89FA-45AB-AFC2-AB0CD163B51D}" destId="{A6A98716-59F0-45EB-A885-56D75EC8BDCA}" srcOrd="0" destOrd="0" presId="urn:microsoft.com/office/officeart/2005/8/layout/vList5"/>
    <dgm:cxn modelId="{E4467B0E-8933-4320-8FFF-519748C29043}" srcId="{93581EA7-281F-4DFA-A771-1BE8B729528A}" destId="{5FBFA738-0990-40C9-9AFD-FAF28EE4DB95}" srcOrd="8" destOrd="0" parTransId="{3561D2A7-3352-4C78-BEB5-12050CEEF134}" sibTransId="{7FE8C662-2A80-44B1-9C42-4A2330BC53FB}"/>
    <dgm:cxn modelId="{185E3A10-1A8E-40AC-8676-9D6AD21D197B}" type="presOf" srcId="{37851E27-9BC2-49E1-A236-89A0753DC7E3}" destId="{6E47977E-7CA7-422E-8541-DD3DF0B22087}" srcOrd="0" destOrd="0" presId="urn:microsoft.com/office/officeart/2005/8/layout/vList5"/>
    <dgm:cxn modelId="{90AB6213-5C54-4B8B-AF34-B0D67D25703A}" type="presOf" srcId="{E2F6B7D6-4740-48EB-BA24-D315F30FC558}" destId="{41C5DE6E-68CE-40E0-8612-1F62F045F8CC}" srcOrd="0" destOrd="0" presId="urn:microsoft.com/office/officeart/2005/8/layout/vList5"/>
    <dgm:cxn modelId="{C0C40A15-B0B9-4176-9A81-7809580F2C18}" srcId="{93581EA7-281F-4DFA-A771-1BE8B729528A}" destId="{7C1580C2-01CD-4958-B3AA-46805D9E6FC9}" srcOrd="3" destOrd="0" parTransId="{F4C5763C-4349-4151-8FAE-1DCE710E1BBF}" sibTransId="{04A93360-6AA0-4DFE-9BDD-168BFA8D3798}"/>
    <dgm:cxn modelId="{EBB6B617-1D80-41BD-A6D5-EB98D756F368}" type="presOf" srcId="{D1168495-9963-42AB-97EC-257035E9B2CE}" destId="{AD1E78AD-2958-46EA-B5F7-9F1D65AA8207}" srcOrd="0" destOrd="0" presId="urn:microsoft.com/office/officeart/2005/8/layout/vList5"/>
    <dgm:cxn modelId="{65D2363B-18CD-4FDA-984A-E50F6F202C3A}" srcId="{1F079DEE-4A09-45D2-9785-3EAA9CA44210}" destId="{77E69F73-7E9C-42DC-A44E-C56B23BCE875}" srcOrd="0" destOrd="0" parTransId="{295F0284-4B4C-4FBE-BE83-5F12C1388886}" sibTransId="{4A90BEF9-AC74-4F92-811E-32D39759FD56}"/>
    <dgm:cxn modelId="{8D82F942-ABAA-42A0-808B-0E0F4B7CA513}" srcId="{B48E2D4C-89FA-45AB-AFC2-AB0CD163B51D}" destId="{84636456-E465-42D3-B961-63A5848CD5E5}" srcOrd="0" destOrd="0" parTransId="{D4701BB9-8E38-4EDB-B110-AA28902A88BB}" sibTransId="{D7BE804D-08AF-4BC6-A360-B18721776A85}"/>
    <dgm:cxn modelId="{95FCFD49-1019-4C9B-8EF4-25F4BC71BA10}" srcId="{EEFD094F-090C-4F00-9606-0F07538E6F75}" destId="{37851E27-9BC2-49E1-A236-89A0753DC7E3}" srcOrd="0" destOrd="0" parTransId="{CDF6609F-F31B-4372-B1F1-61DCCA80C9C5}" sibTransId="{6576BE43-0B66-4F09-B5F3-C9BFEC606FBA}"/>
    <dgm:cxn modelId="{6D90E853-518A-4E02-88DC-71D3229E9B41}" type="presOf" srcId="{7AEE7154-1C27-4FBA-8B36-C79D0C6A20A0}" destId="{74B6473B-F2D2-43C6-B13B-BEBCE6CEF756}" srcOrd="0" destOrd="0" presId="urn:microsoft.com/office/officeart/2005/8/layout/vList5"/>
    <dgm:cxn modelId="{B4622755-4B07-4BF5-9C5E-EA1F02621818}" srcId="{93581EA7-281F-4DFA-A771-1BE8B729528A}" destId="{B48E2D4C-89FA-45AB-AFC2-AB0CD163B51D}" srcOrd="6" destOrd="0" parTransId="{2BEC7A91-BB46-46D4-BC15-25ABB9C90897}" sibTransId="{31174AD0-ECFD-47E5-9071-ADD0CB6070CE}"/>
    <dgm:cxn modelId="{23393755-A8B0-407F-A90E-4F162C69644B}" type="presOf" srcId="{5D88BACF-0AE3-4A17-A338-56EDC69A73F2}" destId="{1386958D-64E3-4D3B-95E0-7DCF8CB027F0}" srcOrd="0" destOrd="0" presId="urn:microsoft.com/office/officeart/2005/8/layout/vList5"/>
    <dgm:cxn modelId="{69DC7561-7575-48BF-82B1-AEFAA4E33755}" type="presOf" srcId="{84636456-E465-42D3-B961-63A5848CD5E5}" destId="{10F05F9F-97F8-421F-8F69-B74DFA56DE1D}" srcOrd="0" destOrd="0" presId="urn:microsoft.com/office/officeart/2005/8/layout/vList5"/>
    <dgm:cxn modelId="{5D638364-5628-4977-8436-25258289D5A9}" srcId="{5D88BACF-0AE3-4A17-A338-56EDC69A73F2}" destId="{86FB1164-7D69-491D-8ECB-3BE97C042A68}" srcOrd="0" destOrd="0" parTransId="{84C0AB3B-EBF7-4910-9482-A2897B4CC9F5}" sibTransId="{52672A2E-8A8A-499D-B8F5-F90748C56A7E}"/>
    <dgm:cxn modelId="{215D8173-80A3-41D2-BBA2-5C85D06A4AFE}" srcId="{93581EA7-281F-4DFA-A771-1BE8B729528A}" destId="{5D88BACF-0AE3-4A17-A338-56EDC69A73F2}" srcOrd="7" destOrd="0" parTransId="{5EB4978A-B51B-4B23-A220-B304A0A1CC2F}" sibTransId="{80F2596F-E43B-45CF-850E-EE0CDCE69501}"/>
    <dgm:cxn modelId="{51CB8E74-2121-4E44-A563-8C6CE9795641}" srcId="{D1168495-9963-42AB-97EC-257035E9B2CE}" destId="{7AEE7154-1C27-4FBA-8B36-C79D0C6A20A0}" srcOrd="0" destOrd="0" parTransId="{F6075408-4017-4BDA-A0F5-84A28E77C7AD}" sibTransId="{BEFA0286-A538-437C-B019-07C2575EC541}"/>
    <dgm:cxn modelId="{B3210A7B-E9AD-42CD-85BF-D8928447EB5D}" type="presOf" srcId="{E40E3261-D425-4F79-9DE4-1C5E7DFA7F06}" destId="{BDD172D2-0FC5-43BE-BF6C-4D9752750FCB}" srcOrd="0" destOrd="0" presId="urn:microsoft.com/office/officeart/2005/8/layout/vList5"/>
    <dgm:cxn modelId="{B340227E-00FB-425F-8C1A-B2FC90A46682}" srcId="{93581EA7-281F-4DFA-A771-1BE8B729528A}" destId="{E40E3261-D425-4F79-9DE4-1C5E7DFA7F06}" srcOrd="4" destOrd="0" parTransId="{2D5B0DCC-DD4F-459B-9F95-E2AD2228C022}" sibTransId="{E46DC555-C0A3-4689-8549-7FEBC13E815B}"/>
    <dgm:cxn modelId="{36520484-5D94-48F6-847A-58008290B78F}" srcId="{5FBFA738-0990-40C9-9AFD-FAF28EE4DB95}" destId="{5E4378AF-4578-4039-900D-15CEB7D289A9}" srcOrd="0" destOrd="0" parTransId="{774AF704-985C-4244-9C6E-4B57A9AFC2A1}" sibTransId="{2C6411B6-BB54-4396-A0F3-A8611451B7AD}"/>
    <dgm:cxn modelId="{A364C694-8D50-46FD-B0FC-319375663114}" type="presOf" srcId="{5FBFA738-0990-40C9-9AFD-FAF28EE4DB95}" destId="{913B291C-C88F-4846-BA37-A034B6563E11}" srcOrd="0" destOrd="0" presId="urn:microsoft.com/office/officeart/2005/8/layout/vList5"/>
    <dgm:cxn modelId="{3A96C09C-5A22-49AA-99C9-727534B2F1F4}" type="presOf" srcId="{1F079DEE-4A09-45D2-9785-3EAA9CA44210}" destId="{9B35C169-C801-4734-935B-D393CC104C73}" srcOrd="0" destOrd="0" presId="urn:microsoft.com/office/officeart/2005/8/layout/vList5"/>
    <dgm:cxn modelId="{728CE0A1-4BEB-499B-B55A-92E68BFB030A}" type="presOf" srcId="{EEFD094F-090C-4F00-9606-0F07538E6F75}" destId="{1813E466-0F48-46DB-8FF6-2D22F4A08524}" srcOrd="0" destOrd="0" presId="urn:microsoft.com/office/officeart/2005/8/layout/vList5"/>
    <dgm:cxn modelId="{9F08B6A3-6E72-4D65-B171-EE5E5CF7D06E}" type="presOf" srcId="{7C1580C2-01CD-4958-B3AA-46805D9E6FC9}" destId="{2224748C-CF82-43E5-8BD1-75FF2F8B1AD9}" srcOrd="0" destOrd="0" presId="urn:microsoft.com/office/officeart/2005/8/layout/vList5"/>
    <dgm:cxn modelId="{BF4374A5-11E9-4905-8734-B72DF8E2573E}" type="presOf" srcId="{77E69F73-7E9C-42DC-A44E-C56B23BCE875}" destId="{5CFC6F34-5FC8-4E16-AA94-9531C387C96D}" srcOrd="0" destOrd="0" presId="urn:microsoft.com/office/officeart/2005/8/layout/vList5"/>
    <dgm:cxn modelId="{08B0DAA5-2454-4906-9EB7-E42E44F82FB1}" type="presOf" srcId="{ED210B9C-9C1C-4589-9CF5-146A6D57E86D}" destId="{D301A8D7-D379-4E91-9AF0-C5DCEF4A15D8}" srcOrd="0" destOrd="0" presId="urn:microsoft.com/office/officeart/2005/8/layout/vList5"/>
    <dgm:cxn modelId="{37EEBEAA-9BC2-4AC0-BD30-AE418BE44D93}" type="presOf" srcId="{BC45C9E4-5B12-4643-9F92-630AF95F92C0}" destId="{35AFA331-F116-4DF1-8335-924C0C355F77}" srcOrd="0" destOrd="0" presId="urn:microsoft.com/office/officeart/2005/8/layout/vList5"/>
    <dgm:cxn modelId="{674298B0-A9D7-4ADA-9787-F2A6CC5D0E39}" srcId="{93581EA7-281F-4DFA-A771-1BE8B729528A}" destId="{ED210B9C-9C1C-4589-9CF5-146A6D57E86D}" srcOrd="5" destOrd="0" parTransId="{77179774-47EC-4370-BFB5-FDFF77F21747}" sibTransId="{1E485C5C-A58E-4FCF-BE93-F3F38AA4D272}"/>
    <dgm:cxn modelId="{B02E29B3-902D-4DDA-BA92-C7B82C6A1194}" type="presOf" srcId="{86FB1164-7D69-491D-8ECB-3BE97C042A68}" destId="{7CA2C876-B3C0-44A4-85C4-C9781F838B06}" srcOrd="0" destOrd="0" presId="urn:microsoft.com/office/officeart/2005/8/layout/vList5"/>
    <dgm:cxn modelId="{3F823BBF-E226-4C3F-9C66-C1EA5C02F785}" srcId="{E40E3261-D425-4F79-9DE4-1C5E7DFA7F06}" destId="{5124D80F-3CE3-4299-82C6-8420AD75BC63}" srcOrd="0" destOrd="0" parTransId="{2952C4C3-66AB-4733-AF93-69044F4CB7EA}" sibTransId="{7F8567C2-6B16-4C7B-8773-EE906ADABFF1}"/>
    <dgm:cxn modelId="{FA28F9C9-AA96-4B9B-83CE-03FEDD10D191}" srcId="{7C1580C2-01CD-4958-B3AA-46805D9E6FC9}" destId="{E2F6B7D6-4740-48EB-BA24-D315F30FC558}" srcOrd="0" destOrd="0" parTransId="{687DD559-6494-46BF-8C72-880D6C04B790}" sibTransId="{4C1E31BF-D303-409F-92EF-D0B10824FC38}"/>
    <dgm:cxn modelId="{867745D3-9B9E-4D18-976C-B3AC25A69CED}" type="presOf" srcId="{5E4378AF-4578-4039-900D-15CEB7D289A9}" destId="{BA137711-3F7E-4720-BCC5-64C05CCC3A96}" srcOrd="0" destOrd="0" presId="urn:microsoft.com/office/officeart/2005/8/layout/vList5"/>
    <dgm:cxn modelId="{020BB3DE-BF08-48E7-B0C8-00A980919D05}" srcId="{ED210B9C-9C1C-4589-9CF5-146A6D57E86D}" destId="{BC45C9E4-5B12-4643-9F92-630AF95F92C0}" srcOrd="0" destOrd="0" parTransId="{AD865961-F9B1-4A46-BDC8-3BE0D1C2E068}" sibTransId="{77E4A2EF-DEB7-4E35-9FF4-399D4D1AA8BE}"/>
    <dgm:cxn modelId="{CE4D54E0-F91E-4E72-AB3A-910A78BE62B6}" srcId="{93581EA7-281F-4DFA-A771-1BE8B729528A}" destId="{1F079DEE-4A09-45D2-9785-3EAA9CA44210}" srcOrd="2" destOrd="0" parTransId="{036F1B17-16E6-4418-8E06-BF5E433B6582}" sibTransId="{96D275CE-7229-4F2C-9C9F-3AB7CB2243E4}"/>
    <dgm:cxn modelId="{06EB7AE4-6561-4912-A284-4C57610DE04B}" type="presOf" srcId="{5124D80F-3CE3-4299-82C6-8420AD75BC63}" destId="{73013EDC-84D3-4B22-B287-53082E30DF1A}" srcOrd="0" destOrd="0" presId="urn:microsoft.com/office/officeart/2005/8/layout/vList5"/>
    <dgm:cxn modelId="{A9C12FF2-A188-4A30-B741-79AE1692DE8B}" type="presOf" srcId="{93581EA7-281F-4DFA-A771-1BE8B729528A}" destId="{43BC9462-E9C9-4A5E-B961-694B102128C9}" srcOrd="0" destOrd="0" presId="urn:microsoft.com/office/officeart/2005/8/layout/vList5"/>
    <dgm:cxn modelId="{0D94CE84-6BCC-4B65-BBDB-A2822AEBBF2F}" type="presParOf" srcId="{43BC9462-E9C9-4A5E-B961-694B102128C9}" destId="{5CBBA082-3A1C-4442-8A4D-7297CF6FEE7C}" srcOrd="0" destOrd="0" presId="urn:microsoft.com/office/officeart/2005/8/layout/vList5"/>
    <dgm:cxn modelId="{9F8C7A5D-5713-4720-91FB-E55902CA2218}" type="presParOf" srcId="{5CBBA082-3A1C-4442-8A4D-7297CF6FEE7C}" destId="{1813E466-0F48-46DB-8FF6-2D22F4A08524}" srcOrd="0" destOrd="0" presId="urn:microsoft.com/office/officeart/2005/8/layout/vList5"/>
    <dgm:cxn modelId="{DF2103CE-0FCB-40E3-9845-2365D57D5715}" type="presParOf" srcId="{5CBBA082-3A1C-4442-8A4D-7297CF6FEE7C}" destId="{6E47977E-7CA7-422E-8541-DD3DF0B22087}" srcOrd="1" destOrd="0" presId="urn:microsoft.com/office/officeart/2005/8/layout/vList5"/>
    <dgm:cxn modelId="{4D36EEC1-5900-47D5-A166-DE505FF87D00}" type="presParOf" srcId="{43BC9462-E9C9-4A5E-B961-694B102128C9}" destId="{FADACC9F-4877-44F7-BF47-8FA295850E7F}" srcOrd="1" destOrd="0" presId="urn:microsoft.com/office/officeart/2005/8/layout/vList5"/>
    <dgm:cxn modelId="{415ED6E9-FFF7-454E-A489-7873050ABD01}" type="presParOf" srcId="{43BC9462-E9C9-4A5E-B961-694B102128C9}" destId="{F9FCCA20-97E9-4E3A-A34D-524B8C6A469B}" srcOrd="2" destOrd="0" presId="urn:microsoft.com/office/officeart/2005/8/layout/vList5"/>
    <dgm:cxn modelId="{091C3723-A7A6-4E60-B37E-46BDE0F22701}" type="presParOf" srcId="{F9FCCA20-97E9-4E3A-A34D-524B8C6A469B}" destId="{AD1E78AD-2958-46EA-B5F7-9F1D65AA8207}" srcOrd="0" destOrd="0" presId="urn:microsoft.com/office/officeart/2005/8/layout/vList5"/>
    <dgm:cxn modelId="{FE02E2D8-7FA1-41A4-AC81-1521CB68B7D5}" type="presParOf" srcId="{F9FCCA20-97E9-4E3A-A34D-524B8C6A469B}" destId="{74B6473B-F2D2-43C6-B13B-BEBCE6CEF756}" srcOrd="1" destOrd="0" presId="urn:microsoft.com/office/officeart/2005/8/layout/vList5"/>
    <dgm:cxn modelId="{488A96AF-7917-43F0-A31D-7E122C909087}" type="presParOf" srcId="{43BC9462-E9C9-4A5E-B961-694B102128C9}" destId="{2AE034E3-ED40-4842-9EC9-060E76C8BCAE}" srcOrd="3" destOrd="0" presId="urn:microsoft.com/office/officeart/2005/8/layout/vList5"/>
    <dgm:cxn modelId="{57269DA3-F04E-42AA-B85D-37AC3B0A7F1B}" type="presParOf" srcId="{43BC9462-E9C9-4A5E-B961-694B102128C9}" destId="{D6F1F025-083C-44C7-967B-7DFE3B9656E0}" srcOrd="4" destOrd="0" presId="urn:microsoft.com/office/officeart/2005/8/layout/vList5"/>
    <dgm:cxn modelId="{AC5BF21B-11E2-410C-B449-3E81A5C9411D}" type="presParOf" srcId="{D6F1F025-083C-44C7-967B-7DFE3B9656E0}" destId="{9B35C169-C801-4734-935B-D393CC104C73}" srcOrd="0" destOrd="0" presId="urn:microsoft.com/office/officeart/2005/8/layout/vList5"/>
    <dgm:cxn modelId="{8D6374D3-CE1B-4EEE-AF2C-27F62E3B3822}" type="presParOf" srcId="{D6F1F025-083C-44C7-967B-7DFE3B9656E0}" destId="{5CFC6F34-5FC8-4E16-AA94-9531C387C96D}" srcOrd="1" destOrd="0" presId="urn:microsoft.com/office/officeart/2005/8/layout/vList5"/>
    <dgm:cxn modelId="{DD67573C-ADFA-483C-91A1-BFB3693AFAB7}" type="presParOf" srcId="{43BC9462-E9C9-4A5E-B961-694B102128C9}" destId="{DFC46EA1-2E1E-4F71-808E-AD5A6D39E296}" srcOrd="5" destOrd="0" presId="urn:microsoft.com/office/officeart/2005/8/layout/vList5"/>
    <dgm:cxn modelId="{F04F43BB-3CFA-4267-8712-5FDD70801653}" type="presParOf" srcId="{43BC9462-E9C9-4A5E-B961-694B102128C9}" destId="{024D8069-F0B7-4034-B6B2-E51269727DCC}" srcOrd="6" destOrd="0" presId="urn:microsoft.com/office/officeart/2005/8/layout/vList5"/>
    <dgm:cxn modelId="{69F8EE80-FCF9-4B8F-83E6-62B30CB96641}" type="presParOf" srcId="{024D8069-F0B7-4034-B6B2-E51269727DCC}" destId="{2224748C-CF82-43E5-8BD1-75FF2F8B1AD9}" srcOrd="0" destOrd="0" presId="urn:microsoft.com/office/officeart/2005/8/layout/vList5"/>
    <dgm:cxn modelId="{FCCD073A-DA61-482E-A265-6BD1F7DC9205}" type="presParOf" srcId="{024D8069-F0B7-4034-B6B2-E51269727DCC}" destId="{41C5DE6E-68CE-40E0-8612-1F62F045F8CC}" srcOrd="1" destOrd="0" presId="urn:microsoft.com/office/officeart/2005/8/layout/vList5"/>
    <dgm:cxn modelId="{34FF8084-5511-4FEA-9F02-73A655CC0809}" type="presParOf" srcId="{43BC9462-E9C9-4A5E-B961-694B102128C9}" destId="{B8F58E7B-B02A-43AC-B735-35BC370607BC}" srcOrd="7" destOrd="0" presId="urn:microsoft.com/office/officeart/2005/8/layout/vList5"/>
    <dgm:cxn modelId="{4A3C3247-16DB-4016-A48B-834EE23BEA37}" type="presParOf" srcId="{43BC9462-E9C9-4A5E-B961-694B102128C9}" destId="{365E77DA-9EA3-47D9-9CF1-4D8756BACBB5}" srcOrd="8" destOrd="0" presId="urn:microsoft.com/office/officeart/2005/8/layout/vList5"/>
    <dgm:cxn modelId="{1F139535-9911-48E9-A6A9-8EE5806FDC2B}" type="presParOf" srcId="{365E77DA-9EA3-47D9-9CF1-4D8756BACBB5}" destId="{BDD172D2-0FC5-43BE-BF6C-4D9752750FCB}" srcOrd="0" destOrd="0" presId="urn:microsoft.com/office/officeart/2005/8/layout/vList5"/>
    <dgm:cxn modelId="{BC2EF93D-C39E-46FE-B135-FE68AFE1128C}" type="presParOf" srcId="{365E77DA-9EA3-47D9-9CF1-4D8756BACBB5}" destId="{73013EDC-84D3-4B22-B287-53082E30DF1A}" srcOrd="1" destOrd="0" presId="urn:microsoft.com/office/officeart/2005/8/layout/vList5"/>
    <dgm:cxn modelId="{57059BC2-1F95-41F4-A3BA-DBC23D81D4EB}" type="presParOf" srcId="{43BC9462-E9C9-4A5E-B961-694B102128C9}" destId="{8BCAB796-0965-488E-A995-7296CF39C8C1}" srcOrd="9" destOrd="0" presId="urn:microsoft.com/office/officeart/2005/8/layout/vList5"/>
    <dgm:cxn modelId="{E1CA3830-FC24-4041-AB35-AA96C14A4EA7}" type="presParOf" srcId="{43BC9462-E9C9-4A5E-B961-694B102128C9}" destId="{0283D14A-A557-49CB-A833-B8B63206E8D0}" srcOrd="10" destOrd="0" presId="urn:microsoft.com/office/officeart/2005/8/layout/vList5"/>
    <dgm:cxn modelId="{1F12EF48-897D-4F19-85AA-8FC1DD4D5250}" type="presParOf" srcId="{0283D14A-A557-49CB-A833-B8B63206E8D0}" destId="{D301A8D7-D379-4E91-9AF0-C5DCEF4A15D8}" srcOrd="0" destOrd="0" presId="urn:microsoft.com/office/officeart/2005/8/layout/vList5"/>
    <dgm:cxn modelId="{A09E4169-AEBD-421F-BA99-0F617E4796F4}" type="presParOf" srcId="{0283D14A-A557-49CB-A833-B8B63206E8D0}" destId="{35AFA331-F116-4DF1-8335-924C0C355F77}" srcOrd="1" destOrd="0" presId="urn:microsoft.com/office/officeart/2005/8/layout/vList5"/>
    <dgm:cxn modelId="{0519FAAA-84BF-457D-9CDE-E40F5307C057}" type="presParOf" srcId="{43BC9462-E9C9-4A5E-B961-694B102128C9}" destId="{14F363A0-CAAF-4C50-B102-E7620065396F}" srcOrd="11" destOrd="0" presId="urn:microsoft.com/office/officeart/2005/8/layout/vList5"/>
    <dgm:cxn modelId="{7B0E7D66-630E-4B10-B748-2FA2A79B19F0}" type="presParOf" srcId="{43BC9462-E9C9-4A5E-B961-694B102128C9}" destId="{0D5D9F8E-9E0E-417C-B873-D32268DA62AD}" srcOrd="12" destOrd="0" presId="urn:microsoft.com/office/officeart/2005/8/layout/vList5"/>
    <dgm:cxn modelId="{E486DFCC-D106-4198-ABF8-E314798C5705}" type="presParOf" srcId="{0D5D9F8E-9E0E-417C-B873-D32268DA62AD}" destId="{A6A98716-59F0-45EB-A885-56D75EC8BDCA}" srcOrd="0" destOrd="0" presId="urn:microsoft.com/office/officeart/2005/8/layout/vList5"/>
    <dgm:cxn modelId="{B184DF18-9AEF-462B-B3EE-4C7992B75D36}" type="presParOf" srcId="{0D5D9F8E-9E0E-417C-B873-D32268DA62AD}" destId="{10F05F9F-97F8-421F-8F69-B74DFA56DE1D}" srcOrd="1" destOrd="0" presId="urn:microsoft.com/office/officeart/2005/8/layout/vList5"/>
    <dgm:cxn modelId="{5B8980B6-E65C-43F3-8F9E-3D8BEC1B3EAA}" type="presParOf" srcId="{43BC9462-E9C9-4A5E-B961-694B102128C9}" destId="{6B8E5EA6-7BAD-4CF0-9F00-07C18C007791}" srcOrd="13" destOrd="0" presId="urn:microsoft.com/office/officeart/2005/8/layout/vList5"/>
    <dgm:cxn modelId="{D340FCFB-2E97-489A-B639-629AFAC00A28}" type="presParOf" srcId="{43BC9462-E9C9-4A5E-B961-694B102128C9}" destId="{9461D3F0-0D9E-458F-8AA2-CB78CCEEBDE7}" srcOrd="14" destOrd="0" presId="urn:microsoft.com/office/officeart/2005/8/layout/vList5"/>
    <dgm:cxn modelId="{7B2A5E7C-1081-460F-80D1-4A00F26F97B7}" type="presParOf" srcId="{9461D3F0-0D9E-458F-8AA2-CB78CCEEBDE7}" destId="{1386958D-64E3-4D3B-95E0-7DCF8CB027F0}" srcOrd="0" destOrd="0" presId="urn:microsoft.com/office/officeart/2005/8/layout/vList5"/>
    <dgm:cxn modelId="{3D609A77-A7FF-459E-BEE8-9004867DEB49}" type="presParOf" srcId="{9461D3F0-0D9E-458F-8AA2-CB78CCEEBDE7}" destId="{7CA2C876-B3C0-44A4-85C4-C9781F838B06}" srcOrd="1" destOrd="0" presId="urn:microsoft.com/office/officeart/2005/8/layout/vList5"/>
    <dgm:cxn modelId="{1EF1D4D7-3818-4FD6-9B1D-2B97FB839333}" type="presParOf" srcId="{43BC9462-E9C9-4A5E-B961-694B102128C9}" destId="{6C7A2DF5-704F-4D4E-875B-7F0D7A61DC65}" srcOrd="15" destOrd="0" presId="urn:microsoft.com/office/officeart/2005/8/layout/vList5"/>
    <dgm:cxn modelId="{1F866F0B-4CC6-4B7B-A78E-01FFC135BBB6}" type="presParOf" srcId="{43BC9462-E9C9-4A5E-B961-694B102128C9}" destId="{891DFD9F-AED9-4328-9477-BA21DFD4616E}" srcOrd="16" destOrd="0" presId="urn:microsoft.com/office/officeart/2005/8/layout/vList5"/>
    <dgm:cxn modelId="{F1F94CD2-A9F5-4362-94FC-BA2B084B0F9E}" type="presParOf" srcId="{891DFD9F-AED9-4328-9477-BA21DFD4616E}" destId="{913B291C-C88F-4846-BA37-A034B6563E11}" srcOrd="0" destOrd="0" presId="urn:microsoft.com/office/officeart/2005/8/layout/vList5"/>
    <dgm:cxn modelId="{C3344A94-6C30-4ADC-BA26-85214FD43BAC}" type="presParOf" srcId="{891DFD9F-AED9-4328-9477-BA21DFD4616E}" destId="{BA137711-3F7E-4720-BCC5-64C05CCC3A9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70E4874-54D0-4649-B45C-74A7A1A0CFE1}" type="doc">
      <dgm:prSet loTypeId="urn:microsoft.com/office/officeart/2005/8/layout/vList5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MX"/>
        </a:p>
      </dgm:t>
    </dgm:pt>
    <dgm:pt modelId="{883963EB-C4DD-46EF-ABF5-221E9D873E91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6.1</a:t>
          </a:r>
        </a:p>
      </dgm:t>
    </dgm:pt>
    <dgm:pt modelId="{7BCFED1A-A872-48A1-B8F2-91B84C10FD97}" type="parTrans" cxnId="{12359D9C-631E-4F3B-843C-0642C583D5E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31DBEEA1-8AF7-499A-A11A-F407B9B71126}" type="sibTrans" cxnId="{12359D9C-631E-4F3B-843C-0642C583D5E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FE1B3F0C-025C-43A4-A2A0-CD680A521E69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6.2</a:t>
          </a:r>
        </a:p>
      </dgm:t>
    </dgm:pt>
    <dgm:pt modelId="{B9899888-EA92-47D3-9391-C5C479056649}" type="parTrans" cxnId="{7B6D1387-FF0B-42B3-8B32-3272EF95D6C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39A2665C-41C8-4F31-ADE2-C87F4AD9EE99}" type="sibTrans" cxnId="{7B6D1387-FF0B-42B3-8B32-3272EF95D6C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9039F039-1355-4043-896E-288A05292FED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6.3</a:t>
          </a:r>
        </a:p>
      </dgm:t>
    </dgm:pt>
    <dgm:pt modelId="{2491B8A1-4E01-4341-8DF5-2C4E3F0A3169}" type="parTrans" cxnId="{0E5CE17B-BFE8-437E-BCA4-B0F81D09B65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959C1C4B-4DF9-4B89-9272-FE0FF6F05ED7}" type="sibTrans" cxnId="{0E5CE17B-BFE8-437E-BCA4-B0F81D09B65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520BDBBC-4464-483C-A994-6DC77F0E4A66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Reparación de grietas</a:t>
          </a:r>
        </a:p>
      </dgm:t>
    </dgm:pt>
    <dgm:pt modelId="{24A3E55F-010A-441B-8F2D-3B96A70CC4A1}" type="parTrans" cxnId="{C697F441-3182-4537-B33A-B36D1913B0A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DF996372-CD37-4443-A69F-FA5EFEF7D79B}" type="sibTrans" cxnId="{C697F441-3182-4537-B33A-B36D1913B0AC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2E24E6B4-7394-4383-98B6-EAD8EA4C8665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Alcance</a:t>
          </a:r>
        </a:p>
      </dgm:t>
    </dgm:pt>
    <dgm:pt modelId="{70C717AD-CC9E-464B-B2BC-6D18A26A9256}" type="parTrans" cxnId="{2DA5274D-2042-4370-9C7D-3D95938D693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55ABB6C6-186A-42F3-BFAE-950CB9ABA5DB}" type="sibTrans" cxnId="{2DA5274D-2042-4370-9C7D-3D95938D693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D5043B1F-3F06-4B8D-A611-FB358137CD86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Reparación local</a:t>
          </a:r>
        </a:p>
      </dgm:t>
    </dgm:pt>
    <dgm:pt modelId="{3ED126EE-0732-4682-983B-2CCB2B90E854}" type="parTrans" cxnId="{C1A3454D-DB87-4922-ACBC-0829C3F4ED0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D2196EA7-3967-4328-9294-48306C68E93A}" type="sibTrans" cxnId="{C1A3454D-DB87-4922-ACBC-0829C3F4ED0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2FEECF2D-7390-4DC4-8AD6-6EABA6124CBB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6.4</a:t>
          </a:r>
        </a:p>
      </dgm:t>
    </dgm:pt>
    <dgm:pt modelId="{0205968A-CDF4-49AA-9547-FF17C7F4FA8F}" type="parTrans" cxnId="{A0487BC4-5CD1-4B1B-9B2E-61D3876C99D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C1E58A0E-0430-4CFE-9AC3-234F5D1EB19D}" type="sibTrans" cxnId="{A0487BC4-5CD1-4B1B-9B2E-61D3876C99D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CEEDE208-B390-40F4-AFF5-FFF0745CBBFC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6.5</a:t>
          </a:r>
        </a:p>
      </dgm:t>
    </dgm:pt>
    <dgm:pt modelId="{50FDAE61-A83C-41B4-8288-0432B281B11A}" type="parTrans" cxnId="{02B31B6D-E084-4E3E-AEDE-18E4D513B32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90F917C2-6880-49AE-BF4C-53B4CF2AD9E9}" type="sibTrans" cxnId="{02B31B6D-E084-4E3E-AEDE-18E4D513B32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195F1E21-D4EE-4285-AD02-760101FEC0D8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Reemplazo de elementos</a:t>
          </a:r>
        </a:p>
      </dgm:t>
    </dgm:pt>
    <dgm:pt modelId="{768CED1F-457B-4673-8D4F-F2EE8A3A332D}" type="parTrans" cxnId="{AB48B923-CAB1-432A-A744-56F057AB980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638DFA47-ABB6-4B25-A41B-1F2DA310545F}" type="sibTrans" cxnId="{AB48B923-CAB1-432A-A744-56F057AB9800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E312046E-0173-4993-BC58-38ED09895634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6.6</a:t>
          </a:r>
        </a:p>
      </dgm:t>
    </dgm:pt>
    <dgm:pt modelId="{D1623535-708E-41B7-96FE-5FED0DFC986A}" type="parTrans" cxnId="{DD02C9E7-E64A-428B-9F9B-542F8646C32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62C7050C-C141-4FC7-8A19-CB0F0B514055}" type="sibTrans" cxnId="{DD02C9E7-E64A-428B-9F9B-542F8646C32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6293B5DA-4F22-415D-ADF2-388063DE3B7C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Conexión de elementos</a:t>
          </a:r>
        </a:p>
      </dgm:t>
    </dgm:pt>
    <dgm:pt modelId="{5925B143-ABB0-4180-9913-F93055C0EBA0}" type="parTrans" cxnId="{324660D8-75E7-451F-A251-1D86AD14F2F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5E0FAE98-E0B8-41FB-A35F-7FF630FA573A}" type="sibTrans" cxnId="{324660D8-75E7-451F-A251-1D86AD14F2F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A5860961-3847-4A0C-A795-CDDA02B4BFD6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6.7</a:t>
          </a:r>
        </a:p>
      </dgm:t>
    </dgm:pt>
    <dgm:pt modelId="{8F1548C7-89B8-4C4C-99D4-358211125265}" type="parTrans" cxnId="{C7848E5D-00F1-4FD2-A305-E8BC7C8D441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ACCEAE50-209F-4516-B61C-EE3B209992DE}" type="sibTrans" cxnId="{C7848E5D-00F1-4FD2-A305-E8BC7C8D441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321C6680-6DDE-482E-84E5-AC920B508E34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Encamisado con concreto</a:t>
          </a:r>
        </a:p>
      </dgm:t>
    </dgm:pt>
    <dgm:pt modelId="{8CDA76B8-4210-4B53-8E37-88F8A942CBC5}" type="parTrans" cxnId="{AFE4C568-3DEB-4D88-8035-A710ED7E60B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984FD50B-5E93-4089-BC3F-F0C9A9F7EE9E}" type="sibTrans" cxnId="{AFE4C568-3DEB-4D88-8035-A710ED7E60B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78572FE1-3717-471A-AE2D-306B3D58BA71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6.8</a:t>
          </a:r>
        </a:p>
      </dgm:t>
    </dgm:pt>
    <dgm:pt modelId="{CF8741E0-45FD-4CAD-9433-E304CE1B51AA}" type="parTrans" cxnId="{4CCA138A-B01C-4169-95E9-746D63DED94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BF600E42-C3B4-42D5-A269-B73A8C10F996}" type="sibTrans" cxnId="{4CCA138A-B01C-4169-95E9-746D63DED94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46359979-B07B-47C3-A05A-58937035D5B3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Encamisado con acero</a:t>
          </a:r>
        </a:p>
      </dgm:t>
    </dgm:pt>
    <dgm:pt modelId="{42113F57-A395-45D3-A71F-1C5795F24965}" type="parTrans" cxnId="{958CE1F8-CDEF-4481-98DB-A68B4C24109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1FDF11AD-3E99-4175-9623-194274CEF6E3}" type="sibTrans" cxnId="{958CE1F8-CDEF-4481-98DB-A68B4C24109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75AE7985-B9F1-41EE-A008-2D8B4E62C177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6.9</a:t>
          </a:r>
        </a:p>
      </dgm:t>
    </dgm:pt>
    <dgm:pt modelId="{68955869-FD36-407F-ABD2-A04827F2E51B}" type="parTrans" cxnId="{DD8317DA-6D20-4EC0-B067-956EC6EC6CC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021B7218-68DA-4D4C-B581-799850202DD8}" type="sibTrans" cxnId="{DD8317DA-6D20-4EC0-B067-956EC6EC6CC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420D71EA-6B7D-42C6-828A-867F3D89B8D1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Encamisado con </a:t>
          </a:r>
          <a:r>
            <a:rPr lang="es-MX" sz="1600" dirty="0" err="1"/>
            <a:t>CPRF</a:t>
          </a:r>
          <a:endParaRPr lang="es-MX" sz="1600" dirty="0"/>
        </a:p>
      </dgm:t>
    </dgm:pt>
    <dgm:pt modelId="{72748DB0-33F4-42F0-B7A9-E8CBD0DD4CFB}" type="parTrans" cxnId="{D87078E2-B539-4B15-8FB3-1BC75CC0133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AC806BD3-5287-4FB0-9B81-28FA961A22DC}" type="sibTrans" cxnId="{D87078E2-B539-4B15-8FB3-1BC75CC0133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7E9A1DC6-5B21-45E9-BA9F-E8F3AA5A8CB2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6.10</a:t>
          </a:r>
        </a:p>
      </dgm:t>
    </dgm:pt>
    <dgm:pt modelId="{D818E68E-2311-4969-926D-1F6993851DD9}" type="parTrans" cxnId="{2B91AFCE-A29B-4592-8BC4-5793E918AAB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7B867DD3-A5F5-4B24-9EE5-C07B52C9510D}" type="sibTrans" cxnId="{2B91AFCE-A29B-4592-8BC4-5793E918AAB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0EC5165B-7B47-4C07-A895-E65E04EDD730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Encamisado muros de mampostería</a:t>
          </a:r>
        </a:p>
      </dgm:t>
    </dgm:pt>
    <dgm:pt modelId="{EB632515-5C9D-4F0B-9D91-3C6EF818866C}" type="parTrans" cxnId="{4FFD01BD-DAFD-4C95-9DC9-E7B89896FE2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8DCB0012-2DF0-4114-ACC3-8AD371A1228A}" type="sibTrans" cxnId="{4FFD01BD-DAFD-4C95-9DC9-E7B89896FE2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612309CE-B93E-44FC-B425-E84CD5FD3A27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6.11</a:t>
          </a:r>
        </a:p>
      </dgm:t>
    </dgm:pt>
    <dgm:pt modelId="{C2F2E515-668C-4DF0-A920-991E652F26B4}" type="parTrans" cxnId="{09BEFD90-5401-4E4D-BE41-09BEE375644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AD6002DD-C448-4AC1-AB2B-A623B0929F65}" type="sibTrans" cxnId="{09BEFD90-5401-4E4D-BE41-09BEE375644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6F0413A5-2BC3-41E4-BA04-B8716CE68A0D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Adición de muros de concreto</a:t>
          </a:r>
        </a:p>
      </dgm:t>
    </dgm:pt>
    <dgm:pt modelId="{8F3241D0-317D-4189-A81A-758BDF47EF96}" type="parTrans" cxnId="{D9A336D9-7661-4082-8364-2CDCF34F7B5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654649DC-31D1-445D-8218-BD8531E8ED4E}" type="sibTrans" cxnId="{D9A336D9-7661-4082-8364-2CDCF34F7B5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B92EC9DC-6D59-49E4-9186-FCC445F66359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6.12</a:t>
          </a:r>
        </a:p>
      </dgm:t>
    </dgm:pt>
    <dgm:pt modelId="{B8AD00EB-C966-4179-9D9D-04F76100B5BC}" type="parTrans" cxnId="{4F0A6B32-6AF1-4FE3-8CE4-B2E7B25EFA6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CD6B3F93-4C64-4362-A639-8B07914C0DD9}" type="sibTrans" cxnId="{4F0A6B32-6AF1-4FE3-8CE4-B2E7B25EFA6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5176886B-D08B-4DFA-8569-C4913B11CC3C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Adición de contraventeos de acero</a:t>
          </a:r>
        </a:p>
      </dgm:t>
    </dgm:pt>
    <dgm:pt modelId="{1D1FC439-342E-4E5B-8915-7EBE9332FCEE}" type="parTrans" cxnId="{275FD957-78B7-4BBA-994F-DE4440DD1D6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126CBC5B-9AA4-4B63-BD1A-42501CDD19A8}" type="sibTrans" cxnId="{275FD957-78B7-4BBA-994F-DE4440DD1D6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98AD97DD-07BC-4197-87B6-2E44D5E9A83C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Adición de cables postensados</a:t>
          </a:r>
        </a:p>
      </dgm:t>
    </dgm:pt>
    <dgm:pt modelId="{6E3B0BB4-3E95-4AA1-AC9B-7BF90A889F3C}" type="parTrans" cxnId="{3D72F9BD-F8DE-45D7-9D85-552F5270F4A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9D8ED9D5-DECD-41FF-8707-CB97EF896223}" type="sibTrans" cxnId="{3D72F9BD-F8DE-45D7-9D85-552F5270F4A4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77CDEDAD-9D05-4C3E-ACF2-D4F5E92600EC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6.13</a:t>
          </a:r>
        </a:p>
      </dgm:t>
    </dgm:pt>
    <dgm:pt modelId="{0E2802EF-1BAD-44AC-B23D-6CB05BD469D6}" type="parTrans" cxnId="{764B0DED-7542-42FE-A0BF-83A8CEDE3AA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90C2FBBD-0D25-496A-BF3D-9D945C133682}" type="sibTrans" cxnId="{764B0DED-7542-42FE-A0BF-83A8CEDE3AA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8709FCF5-E789-42D9-B9E3-20415402B6FA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Adición de muros diafragma</a:t>
          </a:r>
        </a:p>
      </dgm:t>
    </dgm:pt>
    <dgm:pt modelId="{0676A2A6-0043-463D-80EB-1DA3D60F458E}" type="parTrans" cxnId="{2F81EE9E-6B2C-4A0B-8C86-00984DAD3D9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03C2C237-0797-43FC-93C6-D867F3408C41}" type="sibTrans" cxnId="{2F81EE9E-6B2C-4A0B-8C86-00984DAD3D9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36C23E2B-E274-419C-B335-C7563E0DD7E2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6.14</a:t>
          </a:r>
        </a:p>
      </dgm:t>
    </dgm:pt>
    <dgm:pt modelId="{D2D45B7A-98B7-49F7-AF92-CBDE87D40E74}" type="parTrans" cxnId="{7CA4312F-170F-49D9-B6F6-205D6FC175F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EEAF94E8-5E6B-4E0B-95A5-A93B6DCCAD1B}" type="sibTrans" cxnId="{7CA4312F-170F-49D9-B6F6-205D6FC175F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67D5C5F3-648F-4596-B15C-C88AF8168A47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Separación de pretiles</a:t>
          </a:r>
        </a:p>
      </dgm:t>
    </dgm:pt>
    <dgm:pt modelId="{B6E66265-9236-4401-81D0-89AA17936B93}" type="parTrans" cxnId="{4B836E10-6AB0-4385-A78E-59F7C95C639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426D8CAA-673F-4412-8283-B577F7A7FEB2}" type="sibTrans" cxnId="{4B836E10-6AB0-4385-A78E-59F7C95C639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55FD2E90-F8E5-4827-9007-FCA2BFB060F5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6.15</a:t>
          </a:r>
        </a:p>
      </dgm:t>
    </dgm:pt>
    <dgm:pt modelId="{BF7C3983-C740-4F06-AB17-E7AA5F0E95C3}" type="parTrans" cxnId="{5FB06F08-BB5D-46B7-824C-4EEC5D00AB7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F6496661-6CF5-4B85-8938-8AF1A5EDA8CE}" type="sibTrans" cxnId="{5FB06F08-BB5D-46B7-824C-4EEC5D00AB7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2EB6E65A-3BC9-474C-B2BC-A8CEC4423F98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Sistemas de protección pasiva</a:t>
          </a:r>
        </a:p>
      </dgm:t>
    </dgm:pt>
    <dgm:pt modelId="{3C42E545-A7E8-4DB4-A7C4-8DB4F0B90E9F}" type="parTrans" cxnId="{724ABC17-D979-47DC-B7A1-05E7A2D4316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A5346C9D-3525-40F9-8D99-6EBF056ADBF3}" type="sibTrans" cxnId="{724ABC17-D979-47DC-B7A1-05E7A2D4316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F1B1953D-1F50-4F32-9181-6BF94E7889DE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2000" dirty="0"/>
            <a:t>6.16</a:t>
          </a:r>
        </a:p>
      </dgm:t>
    </dgm:pt>
    <dgm:pt modelId="{88C6520E-D0E1-4D24-BA71-470C03556AA1}" type="parTrans" cxnId="{58312EE7-1CF2-4994-AE2E-32955D4F1A4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4DD8BE2F-755C-487A-86C3-4684071FADA9}" type="sibTrans" cxnId="{58312EE7-1CF2-4994-AE2E-32955D4F1A42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426C4E14-DFD5-420F-898A-A72A9457041D}">
      <dgm:prSet phldrT="[Texto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s-MX" sz="1600" dirty="0"/>
            <a:t>Cimentación</a:t>
          </a:r>
        </a:p>
      </dgm:t>
    </dgm:pt>
    <dgm:pt modelId="{EAE8EBCF-823A-4BF4-BF12-300864A9F3BB}" type="parTrans" cxnId="{729A7854-13C5-4752-ABA2-2E0B3075CE8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9F335838-1121-4B89-B76D-4836C0103E05}" type="sibTrans" cxnId="{729A7854-13C5-4752-ABA2-2E0B3075CE8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s-MX" sz="2800"/>
        </a:p>
      </dgm:t>
    </dgm:pt>
    <dgm:pt modelId="{491BD59F-547E-4CC6-8062-1455A5CEA34C}" type="pres">
      <dgm:prSet presAssocID="{970E4874-54D0-4649-B45C-74A7A1A0CFE1}" presName="Name0" presStyleCnt="0">
        <dgm:presLayoutVars>
          <dgm:dir/>
          <dgm:animLvl val="lvl"/>
          <dgm:resizeHandles val="exact"/>
        </dgm:presLayoutVars>
      </dgm:prSet>
      <dgm:spPr/>
    </dgm:pt>
    <dgm:pt modelId="{7B6A1B80-0BDB-492F-A7CF-D0B5936BC6EC}" type="pres">
      <dgm:prSet presAssocID="{883963EB-C4DD-46EF-ABF5-221E9D873E91}" presName="linNode" presStyleCnt="0"/>
      <dgm:spPr/>
    </dgm:pt>
    <dgm:pt modelId="{5C059038-8AEE-42C9-8044-F112BEEA8AA0}" type="pres">
      <dgm:prSet presAssocID="{883963EB-C4DD-46EF-ABF5-221E9D873E91}" presName="parentText" presStyleLbl="node1" presStyleIdx="0" presStyleCnt="16" custScaleX="47568" custScaleY="2000000">
        <dgm:presLayoutVars>
          <dgm:chMax val="1"/>
          <dgm:bulletEnabled val="1"/>
        </dgm:presLayoutVars>
      </dgm:prSet>
      <dgm:spPr/>
    </dgm:pt>
    <dgm:pt modelId="{52853141-BEB5-4DD2-984B-88287E05FB22}" type="pres">
      <dgm:prSet presAssocID="{883963EB-C4DD-46EF-ABF5-221E9D873E91}" presName="descendantText" presStyleLbl="alignAccFollowNode1" presStyleIdx="0" presStyleCnt="16" custScaleY="2000000">
        <dgm:presLayoutVars>
          <dgm:bulletEnabled val="1"/>
        </dgm:presLayoutVars>
      </dgm:prSet>
      <dgm:spPr/>
    </dgm:pt>
    <dgm:pt modelId="{5F1C1DED-D337-4B9E-A1AF-A1EAA086754A}" type="pres">
      <dgm:prSet presAssocID="{31DBEEA1-8AF7-499A-A11A-F407B9B71126}" presName="sp" presStyleCnt="0"/>
      <dgm:spPr/>
    </dgm:pt>
    <dgm:pt modelId="{E39FCDAC-51D9-4550-9E4F-C2F964866859}" type="pres">
      <dgm:prSet presAssocID="{FE1B3F0C-025C-43A4-A2A0-CD680A521E69}" presName="linNode" presStyleCnt="0"/>
      <dgm:spPr/>
    </dgm:pt>
    <dgm:pt modelId="{E3DADF47-0257-4A49-B383-54657BC3C286}" type="pres">
      <dgm:prSet presAssocID="{FE1B3F0C-025C-43A4-A2A0-CD680A521E69}" presName="parentText" presStyleLbl="node1" presStyleIdx="1" presStyleCnt="16" custScaleX="47568" custScaleY="2000000">
        <dgm:presLayoutVars>
          <dgm:chMax val="1"/>
          <dgm:bulletEnabled val="1"/>
        </dgm:presLayoutVars>
      </dgm:prSet>
      <dgm:spPr/>
    </dgm:pt>
    <dgm:pt modelId="{69E9ABB9-57F0-44AB-B425-8CF53E7DDE50}" type="pres">
      <dgm:prSet presAssocID="{FE1B3F0C-025C-43A4-A2A0-CD680A521E69}" presName="descendantText" presStyleLbl="alignAccFollowNode1" presStyleIdx="1" presStyleCnt="16" custScaleY="2000000">
        <dgm:presLayoutVars>
          <dgm:bulletEnabled val="1"/>
        </dgm:presLayoutVars>
      </dgm:prSet>
      <dgm:spPr/>
    </dgm:pt>
    <dgm:pt modelId="{934C925A-9F03-44EF-BCB7-1FF5C23D3768}" type="pres">
      <dgm:prSet presAssocID="{39A2665C-41C8-4F31-ADE2-C87F4AD9EE99}" presName="sp" presStyleCnt="0"/>
      <dgm:spPr/>
    </dgm:pt>
    <dgm:pt modelId="{4A63E96A-2CEF-4E57-A84D-6C7BD279267D}" type="pres">
      <dgm:prSet presAssocID="{9039F039-1355-4043-896E-288A05292FED}" presName="linNode" presStyleCnt="0"/>
      <dgm:spPr/>
    </dgm:pt>
    <dgm:pt modelId="{95EDBAAD-FF4C-497B-8448-527E712CD9BB}" type="pres">
      <dgm:prSet presAssocID="{9039F039-1355-4043-896E-288A05292FED}" presName="parentText" presStyleLbl="node1" presStyleIdx="2" presStyleCnt="16" custScaleX="47568" custScaleY="2000000">
        <dgm:presLayoutVars>
          <dgm:chMax val="1"/>
          <dgm:bulletEnabled val="1"/>
        </dgm:presLayoutVars>
      </dgm:prSet>
      <dgm:spPr/>
    </dgm:pt>
    <dgm:pt modelId="{2071D0BF-CCB3-4A5C-8FF8-A8DA0956286E}" type="pres">
      <dgm:prSet presAssocID="{9039F039-1355-4043-896E-288A05292FED}" presName="descendantText" presStyleLbl="alignAccFollowNode1" presStyleIdx="2" presStyleCnt="16" custScaleY="2000000">
        <dgm:presLayoutVars>
          <dgm:bulletEnabled val="1"/>
        </dgm:presLayoutVars>
      </dgm:prSet>
      <dgm:spPr/>
    </dgm:pt>
    <dgm:pt modelId="{1F78F568-FD51-486D-A054-F1865E98C4F4}" type="pres">
      <dgm:prSet presAssocID="{959C1C4B-4DF9-4B89-9272-FE0FF6F05ED7}" presName="sp" presStyleCnt="0"/>
      <dgm:spPr/>
    </dgm:pt>
    <dgm:pt modelId="{A9CD7B73-E0AA-4006-848D-D3E2078764CC}" type="pres">
      <dgm:prSet presAssocID="{2FEECF2D-7390-4DC4-8AD6-6EABA6124CBB}" presName="linNode" presStyleCnt="0"/>
      <dgm:spPr/>
    </dgm:pt>
    <dgm:pt modelId="{F9B65018-F836-4E21-9AF9-E1E99E95B42C}" type="pres">
      <dgm:prSet presAssocID="{2FEECF2D-7390-4DC4-8AD6-6EABA6124CBB}" presName="parentText" presStyleLbl="node1" presStyleIdx="3" presStyleCnt="16" custScaleX="47568" custScaleY="2000000">
        <dgm:presLayoutVars>
          <dgm:chMax val="1"/>
          <dgm:bulletEnabled val="1"/>
        </dgm:presLayoutVars>
      </dgm:prSet>
      <dgm:spPr/>
    </dgm:pt>
    <dgm:pt modelId="{5E7B988F-D879-4D4C-8039-D3A46EACCDC5}" type="pres">
      <dgm:prSet presAssocID="{2FEECF2D-7390-4DC4-8AD6-6EABA6124CBB}" presName="descendantText" presStyleLbl="alignAccFollowNode1" presStyleIdx="3" presStyleCnt="16" custScaleY="2000000">
        <dgm:presLayoutVars>
          <dgm:bulletEnabled val="1"/>
        </dgm:presLayoutVars>
      </dgm:prSet>
      <dgm:spPr/>
    </dgm:pt>
    <dgm:pt modelId="{6897AB79-D60E-496F-A356-CAC4B74DF2C0}" type="pres">
      <dgm:prSet presAssocID="{C1E58A0E-0430-4CFE-9AC3-234F5D1EB19D}" presName="sp" presStyleCnt="0"/>
      <dgm:spPr/>
    </dgm:pt>
    <dgm:pt modelId="{C443A377-932D-415A-9A26-BA1323269FDD}" type="pres">
      <dgm:prSet presAssocID="{CEEDE208-B390-40F4-AFF5-FFF0745CBBFC}" presName="linNode" presStyleCnt="0"/>
      <dgm:spPr/>
    </dgm:pt>
    <dgm:pt modelId="{8F00BC10-77C3-4CA4-A0A8-A361088A2479}" type="pres">
      <dgm:prSet presAssocID="{CEEDE208-B390-40F4-AFF5-FFF0745CBBFC}" presName="parentText" presStyleLbl="node1" presStyleIdx="4" presStyleCnt="16" custScaleX="47568" custScaleY="2000000">
        <dgm:presLayoutVars>
          <dgm:chMax val="1"/>
          <dgm:bulletEnabled val="1"/>
        </dgm:presLayoutVars>
      </dgm:prSet>
      <dgm:spPr/>
    </dgm:pt>
    <dgm:pt modelId="{379115DE-59E9-4E32-94FF-6C61A8493257}" type="pres">
      <dgm:prSet presAssocID="{CEEDE208-B390-40F4-AFF5-FFF0745CBBFC}" presName="descendantText" presStyleLbl="alignAccFollowNode1" presStyleIdx="4" presStyleCnt="16" custScaleY="2000000">
        <dgm:presLayoutVars>
          <dgm:bulletEnabled val="1"/>
        </dgm:presLayoutVars>
      </dgm:prSet>
      <dgm:spPr/>
    </dgm:pt>
    <dgm:pt modelId="{D545F40D-22AE-45F8-B8C9-215AD1488506}" type="pres">
      <dgm:prSet presAssocID="{90F917C2-6880-49AE-BF4C-53B4CF2AD9E9}" presName="sp" presStyleCnt="0"/>
      <dgm:spPr/>
    </dgm:pt>
    <dgm:pt modelId="{4A4063AE-91B8-456B-8CDD-A96CF95AAA32}" type="pres">
      <dgm:prSet presAssocID="{E312046E-0173-4993-BC58-38ED09895634}" presName="linNode" presStyleCnt="0"/>
      <dgm:spPr/>
    </dgm:pt>
    <dgm:pt modelId="{F0B24AD1-1BBE-411D-859D-2E403702762B}" type="pres">
      <dgm:prSet presAssocID="{E312046E-0173-4993-BC58-38ED09895634}" presName="parentText" presStyleLbl="node1" presStyleIdx="5" presStyleCnt="16" custScaleX="47568" custScaleY="2000000">
        <dgm:presLayoutVars>
          <dgm:chMax val="1"/>
          <dgm:bulletEnabled val="1"/>
        </dgm:presLayoutVars>
      </dgm:prSet>
      <dgm:spPr/>
    </dgm:pt>
    <dgm:pt modelId="{6B0335B1-7D50-4A25-ADEA-471C72D46D73}" type="pres">
      <dgm:prSet presAssocID="{E312046E-0173-4993-BC58-38ED09895634}" presName="descendantText" presStyleLbl="alignAccFollowNode1" presStyleIdx="5" presStyleCnt="16" custScaleY="2000000">
        <dgm:presLayoutVars>
          <dgm:bulletEnabled val="1"/>
        </dgm:presLayoutVars>
      </dgm:prSet>
      <dgm:spPr/>
    </dgm:pt>
    <dgm:pt modelId="{00A05F0E-6457-44ED-B448-C3524CFD6CE7}" type="pres">
      <dgm:prSet presAssocID="{62C7050C-C141-4FC7-8A19-CB0F0B514055}" presName="sp" presStyleCnt="0"/>
      <dgm:spPr/>
    </dgm:pt>
    <dgm:pt modelId="{C1B3851E-3B6B-4FEF-8F74-5FA2D573F0D9}" type="pres">
      <dgm:prSet presAssocID="{A5860961-3847-4A0C-A795-CDDA02B4BFD6}" presName="linNode" presStyleCnt="0"/>
      <dgm:spPr/>
    </dgm:pt>
    <dgm:pt modelId="{61C68EF4-0BCA-442E-8AEC-69A866BCC5AC}" type="pres">
      <dgm:prSet presAssocID="{A5860961-3847-4A0C-A795-CDDA02B4BFD6}" presName="parentText" presStyleLbl="node1" presStyleIdx="6" presStyleCnt="16" custScaleX="47568" custScaleY="2000000">
        <dgm:presLayoutVars>
          <dgm:chMax val="1"/>
          <dgm:bulletEnabled val="1"/>
        </dgm:presLayoutVars>
      </dgm:prSet>
      <dgm:spPr/>
    </dgm:pt>
    <dgm:pt modelId="{D00CA38B-B9B2-4AFB-9929-D5E8E2E366F9}" type="pres">
      <dgm:prSet presAssocID="{A5860961-3847-4A0C-A795-CDDA02B4BFD6}" presName="descendantText" presStyleLbl="alignAccFollowNode1" presStyleIdx="6" presStyleCnt="16" custScaleY="2000000">
        <dgm:presLayoutVars>
          <dgm:bulletEnabled val="1"/>
        </dgm:presLayoutVars>
      </dgm:prSet>
      <dgm:spPr/>
    </dgm:pt>
    <dgm:pt modelId="{176F5590-3AD7-4E4B-8F60-F0C9BE60BC7B}" type="pres">
      <dgm:prSet presAssocID="{ACCEAE50-209F-4516-B61C-EE3B209992DE}" presName="sp" presStyleCnt="0"/>
      <dgm:spPr/>
    </dgm:pt>
    <dgm:pt modelId="{1B84A3E2-8800-416C-BF52-F66D914CB83A}" type="pres">
      <dgm:prSet presAssocID="{78572FE1-3717-471A-AE2D-306B3D58BA71}" presName="linNode" presStyleCnt="0"/>
      <dgm:spPr/>
    </dgm:pt>
    <dgm:pt modelId="{3B21E2E4-C7DD-48B6-8576-E11C3BE76669}" type="pres">
      <dgm:prSet presAssocID="{78572FE1-3717-471A-AE2D-306B3D58BA71}" presName="parentText" presStyleLbl="node1" presStyleIdx="7" presStyleCnt="16" custScaleX="47568" custScaleY="2000000">
        <dgm:presLayoutVars>
          <dgm:chMax val="1"/>
          <dgm:bulletEnabled val="1"/>
        </dgm:presLayoutVars>
      </dgm:prSet>
      <dgm:spPr/>
    </dgm:pt>
    <dgm:pt modelId="{C7780F0E-43F4-43B5-89C0-66E6106E687A}" type="pres">
      <dgm:prSet presAssocID="{78572FE1-3717-471A-AE2D-306B3D58BA71}" presName="descendantText" presStyleLbl="alignAccFollowNode1" presStyleIdx="7" presStyleCnt="16" custScaleY="2000000">
        <dgm:presLayoutVars>
          <dgm:bulletEnabled val="1"/>
        </dgm:presLayoutVars>
      </dgm:prSet>
      <dgm:spPr/>
    </dgm:pt>
    <dgm:pt modelId="{E9EA01DA-7D1D-4186-B91E-E4C9E0766BB4}" type="pres">
      <dgm:prSet presAssocID="{BF600E42-C3B4-42D5-A269-B73A8C10F996}" presName="sp" presStyleCnt="0"/>
      <dgm:spPr/>
    </dgm:pt>
    <dgm:pt modelId="{571CC8F8-C1FD-4A2F-B7CC-356F5AE5AFD8}" type="pres">
      <dgm:prSet presAssocID="{75AE7985-B9F1-41EE-A008-2D8B4E62C177}" presName="linNode" presStyleCnt="0"/>
      <dgm:spPr/>
    </dgm:pt>
    <dgm:pt modelId="{C1E7E9A9-47FE-4D01-B1E9-8FF08EDD3B85}" type="pres">
      <dgm:prSet presAssocID="{75AE7985-B9F1-41EE-A008-2D8B4E62C177}" presName="parentText" presStyleLbl="node1" presStyleIdx="8" presStyleCnt="16" custScaleX="47568" custScaleY="2000000">
        <dgm:presLayoutVars>
          <dgm:chMax val="1"/>
          <dgm:bulletEnabled val="1"/>
        </dgm:presLayoutVars>
      </dgm:prSet>
      <dgm:spPr/>
    </dgm:pt>
    <dgm:pt modelId="{7192CE2A-3B08-4954-8921-16B396CDFE4D}" type="pres">
      <dgm:prSet presAssocID="{75AE7985-B9F1-41EE-A008-2D8B4E62C177}" presName="descendantText" presStyleLbl="alignAccFollowNode1" presStyleIdx="8" presStyleCnt="16" custScaleY="2000000">
        <dgm:presLayoutVars>
          <dgm:bulletEnabled val="1"/>
        </dgm:presLayoutVars>
      </dgm:prSet>
      <dgm:spPr/>
    </dgm:pt>
    <dgm:pt modelId="{A8A7751A-46A4-462C-B7CC-DBB6DA58ED2D}" type="pres">
      <dgm:prSet presAssocID="{021B7218-68DA-4D4C-B581-799850202DD8}" presName="sp" presStyleCnt="0"/>
      <dgm:spPr/>
    </dgm:pt>
    <dgm:pt modelId="{AD6CF3D6-DE4D-461F-A431-E359A14151B9}" type="pres">
      <dgm:prSet presAssocID="{7E9A1DC6-5B21-45E9-BA9F-E8F3AA5A8CB2}" presName="linNode" presStyleCnt="0"/>
      <dgm:spPr/>
    </dgm:pt>
    <dgm:pt modelId="{18A37D6A-ADBB-481C-97DF-855292D7C51B}" type="pres">
      <dgm:prSet presAssocID="{7E9A1DC6-5B21-45E9-BA9F-E8F3AA5A8CB2}" presName="parentText" presStyleLbl="node1" presStyleIdx="9" presStyleCnt="16" custScaleX="47568" custScaleY="2000000">
        <dgm:presLayoutVars>
          <dgm:chMax val="1"/>
          <dgm:bulletEnabled val="1"/>
        </dgm:presLayoutVars>
      </dgm:prSet>
      <dgm:spPr/>
    </dgm:pt>
    <dgm:pt modelId="{1D26B101-CBC4-47B9-BDDB-E8B45CBD6DD1}" type="pres">
      <dgm:prSet presAssocID="{7E9A1DC6-5B21-45E9-BA9F-E8F3AA5A8CB2}" presName="descendantText" presStyleLbl="alignAccFollowNode1" presStyleIdx="9" presStyleCnt="16" custScaleY="2000000">
        <dgm:presLayoutVars>
          <dgm:bulletEnabled val="1"/>
        </dgm:presLayoutVars>
      </dgm:prSet>
      <dgm:spPr/>
    </dgm:pt>
    <dgm:pt modelId="{EB867861-5CBC-42F1-BCD1-E8D59D84F75F}" type="pres">
      <dgm:prSet presAssocID="{7B867DD3-A5F5-4B24-9EE5-C07B52C9510D}" presName="sp" presStyleCnt="0"/>
      <dgm:spPr/>
    </dgm:pt>
    <dgm:pt modelId="{B9ED528A-BECD-420C-B1C8-2056BCDAE2E9}" type="pres">
      <dgm:prSet presAssocID="{612309CE-B93E-44FC-B425-E84CD5FD3A27}" presName="linNode" presStyleCnt="0"/>
      <dgm:spPr/>
    </dgm:pt>
    <dgm:pt modelId="{2ED22FC8-045D-4545-9835-0B6AF02261FD}" type="pres">
      <dgm:prSet presAssocID="{612309CE-B93E-44FC-B425-E84CD5FD3A27}" presName="parentText" presStyleLbl="node1" presStyleIdx="10" presStyleCnt="16" custScaleX="47568" custScaleY="2000000">
        <dgm:presLayoutVars>
          <dgm:chMax val="1"/>
          <dgm:bulletEnabled val="1"/>
        </dgm:presLayoutVars>
      </dgm:prSet>
      <dgm:spPr/>
    </dgm:pt>
    <dgm:pt modelId="{B513801B-2344-4D13-9C27-C6A1DCA1C001}" type="pres">
      <dgm:prSet presAssocID="{612309CE-B93E-44FC-B425-E84CD5FD3A27}" presName="descendantText" presStyleLbl="alignAccFollowNode1" presStyleIdx="10" presStyleCnt="16" custScaleY="2000000">
        <dgm:presLayoutVars>
          <dgm:bulletEnabled val="1"/>
        </dgm:presLayoutVars>
      </dgm:prSet>
      <dgm:spPr/>
    </dgm:pt>
    <dgm:pt modelId="{483A28FF-6177-4412-B8B3-5AEDDD615432}" type="pres">
      <dgm:prSet presAssocID="{AD6002DD-C448-4AC1-AB2B-A623B0929F65}" presName="sp" presStyleCnt="0"/>
      <dgm:spPr/>
    </dgm:pt>
    <dgm:pt modelId="{C2FC5FB7-201D-41E0-81FA-86240C8B35A3}" type="pres">
      <dgm:prSet presAssocID="{B92EC9DC-6D59-49E4-9186-FCC445F66359}" presName="linNode" presStyleCnt="0"/>
      <dgm:spPr/>
    </dgm:pt>
    <dgm:pt modelId="{369D825D-ED55-4B85-847D-09D5A8E92BC6}" type="pres">
      <dgm:prSet presAssocID="{B92EC9DC-6D59-49E4-9186-FCC445F66359}" presName="parentText" presStyleLbl="node1" presStyleIdx="11" presStyleCnt="16" custScaleX="47568" custScaleY="2000000">
        <dgm:presLayoutVars>
          <dgm:chMax val="1"/>
          <dgm:bulletEnabled val="1"/>
        </dgm:presLayoutVars>
      </dgm:prSet>
      <dgm:spPr/>
    </dgm:pt>
    <dgm:pt modelId="{121AA702-DF4B-4700-8FA8-77584E115254}" type="pres">
      <dgm:prSet presAssocID="{B92EC9DC-6D59-49E4-9186-FCC445F66359}" presName="descendantText" presStyleLbl="alignAccFollowNode1" presStyleIdx="11" presStyleCnt="16" custScaleY="2000000">
        <dgm:presLayoutVars>
          <dgm:bulletEnabled val="1"/>
        </dgm:presLayoutVars>
      </dgm:prSet>
      <dgm:spPr/>
    </dgm:pt>
    <dgm:pt modelId="{2CF8668C-B9C8-45D8-B770-07FB446D167D}" type="pres">
      <dgm:prSet presAssocID="{CD6B3F93-4C64-4362-A639-8B07914C0DD9}" presName="sp" presStyleCnt="0"/>
      <dgm:spPr/>
    </dgm:pt>
    <dgm:pt modelId="{3A065F15-FC7B-4BF2-A378-00CCF0C41E2C}" type="pres">
      <dgm:prSet presAssocID="{77CDEDAD-9D05-4C3E-ACF2-D4F5E92600EC}" presName="linNode" presStyleCnt="0"/>
      <dgm:spPr/>
    </dgm:pt>
    <dgm:pt modelId="{7933A20B-4E98-42ED-8A14-B1A562EB3EC2}" type="pres">
      <dgm:prSet presAssocID="{77CDEDAD-9D05-4C3E-ACF2-D4F5E92600EC}" presName="parentText" presStyleLbl="node1" presStyleIdx="12" presStyleCnt="16" custScaleX="47568" custScaleY="2000000">
        <dgm:presLayoutVars>
          <dgm:chMax val="1"/>
          <dgm:bulletEnabled val="1"/>
        </dgm:presLayoutVars>
      </dgm:prSet>
      <dgm:spPr/>
    </dgm:pt>
    <dgm:pt modelId="{8EEC83DA-FAFE-4FB8-B694-C20A20E3468C}" type="pres">
      <dgm:prSet presAssocID="{77CDEDAD-9D05-4C3E-ACF2-D4F5E92600EC}" presName="descendantText" presStyleLbl="alignAccFollowNode1" presStyleIdx="12" presStyleCnt="16" custScaleY="2000000">
        <dgm:presLayoutVars>
          <dgm:bulletEnabled val="1"/>
        </dgm:presLayoutVars>
      </dgm:prSet>
      <dgm:spPr/>
    </dgm:pt>
    <dgm:pt modelId="{25E0E078-CB0F-4273-8924-BFC498C59E78}" type="pres">
      <dgm:prSet presAssocID="{90C2FBBD-0D25-496A-BF3D-9D945C133682}" presName="sp" presStyleCnt="0"/>
      <dgm:spPr/>
    </dgm:pt>
    <dgm:pt modelId="{FE986A9F-81FA-4F7B-9D72-0FDA831D095F}" type="pres">
      <dgm:prSet presAssocID="{36C23E2B-E274-419C-B335-C7563E0DD7E2}" presName="linNode" presStyleCnt="0"/>
      <dgm:spPr/>
    </dgm:pt>
    <dgm:pt modelId="{2F3AB8FD-94B5-44C8-A824-5315DBC2D866}" type="pres">
      <dgm:prSet presAssocID="{36C23E2B-E274-419C-B335-C7563E0DD7E2}" presName="parentText" presStyleLbl="node1" presStyleIdx="13" presStyleCnt="16" custScaleX="47568" custScaleY="2000000">
        <dgm:presLayoutVars>
          <dgm:chMax val="1"/>
          <dgm:bulletEnabled val="1"/>
        </dgm:presLayoutVars>
      </dgm:prSet>
      <dgm:spPr/>
    </dgm:pt>
    <dgm:pt modelId="{F1E366BF-836C-4752-972A-060B41C03B60}" type="pres">
      <dgm:prSet presAssocID="{36C23E2B-E274-419C-B335-C7563E0DD7E2}" presName="descendantText" presStyleLbl="alignAccFollowNode1" presStyleIdx="13" presStyleCnt="16" custScaleY="2000000">
        <dgm:presLayoutVars>
          <dgm:bulletEnabled val="1"/>
        </dgm:presLayoutVars>
      </dgm:prSet>
      <dgm:spPr/>
    </dgm:pt>
    <dgm:pt modelId="{64EFBD73-1C81-4635-BACB-73AEAF2F7281}" type="pres">
      <dgm:prSet presAssocID="{EEAF94E8-5E6B-4E0B-95A5-A93B6DCCAD1B}" presName="sp" presStyleCnt="0"/>
      <dgm:spPr/>
    </dgm:pt>
    <dgm:pt modelId="{A58CD24B-1F02-4953-A0A5-0A399C19BD52}" type="pres">
      <dgm:prSet presAssocID="{55FD2E90-F8E5-4827-9007-FCA2BFB060F5}" presName="linNode" presStyleCnt="0"/>
      <dgm:spPr/>
    </dgm:pt>
    <dgm:pt modelId="{890368D1-7939-4521-B48A-76BF72360EA1}" type="pres">
      <dgm:prSet presAssocID="{55FD2E90-F8E5-4827-9007-FCA2BFB060F5}" presName="parentText" presStyleLbl="node1" presStyleIdx="14" presStyleCnt="16" custScaleX="47568" custScaleY="2000000">
        <dgm:presLayoutVars>
          <dgm:chMax val="1"/>
          <dgm:bulletEnabled val="1"/>
        </dgm:presLayoutVars>
      </dgm:prSet>
      <dgm:spPr/>
    </dgm:pt>
    <dgm:pt modelId="{C1BF7A14-EBE3-4BF1-840A-948D50422260}" type="pres">
      <dgm:prSet presAssocID="{55FD2E90-F8E5-4827-9007-FCA2BFB060F5}" presName="descendantText" presStyleLbl="alignAccFollowNode1" presStyleIdx="14" presStyleCnt="16" custScaleY="2000000">
        <dgm:presLayoutVars>
          <dgm:bulletEnabled val="1"/>
        </dgm:presLayoutVars>
      </dgm:prSet>
      <dgm:spPr/>
    </dgm:pt>
    <dgm:pt modelId="{2D2D4AF7-A27E-450B-93F0-E4F0B3313D72}" type="pres">
      <dgm:prSet presAssocID="{F6496661-6CF5-4B85-8938-8AF1A5EDA8CE}" presName="sp" presStyleCnt="0"/>
      <dgm:spPr/>
    </dgm:pt>
    <dgm:pt modelId="{EE69D545-097A-48E6-8A4A-80B3E734CE9F}" type="pres">
      <dgm:prSet presAssocID="{F1B1953D-1F50-4F32-9181-6BF94E7889DE}" presName="linNode" presStyleCnt="0"/>
      <dgm:spPr/>
    </dgm:pt>
    <dgm:pt modelId="{138F9671-84A6-49F2-BDDE-0B7F05C5FAB3}" type="pres">
      <dgm:prSet presAssocID="{F1B1953D-1F50-4F32-9181-6BF94E7889DE}" presName="parentText" presStyleLbl="node1" presStyleIdx="15" presStyleCnt="16" custScaleX="47568" custScaleY="2000000">
        <dgm:presLayoutVars>
          <dgm:chMax val="1"/>
          <dgm:bulletEnabled val="1"/>
        </dgm:presLayoutVars>
      </dgm:prSet>
      <dgm:spPr/>
    </dgm:pt>
    <dgm:pt modelId="{0237E662-C0CA-4763-B289-DCDE39657242}" type="pres">
      <dgm:prSet presAssocID="{F1B1953D-1F50-4F32-9181-6BF94E7889DE}" presName="descendantText" presStyleLbl="alignAccFollowNode1" presStyleIdx="15" presStyleCnt="16" custScaleY="2000000">
        <dgm:presLayoutVars>
          <dgm:bulletEnabled val="1"/>
        </dgm:presLayoutVars>
      </dgm:prSet>
      <dgm:spPr/>
    </dgm:pt>
  </dgm:ptLst>
  <dgm:cxnLst>
    <dgm:cxn modelId="{5FB06F08-BB5D-46B7-824C-4EEC5D00AB7E}" srcId="{970E4874-54D0-4649-B45C-74A7A1A0CFE1}" destId="{55FD2E90-F8E5-4827-9007-FCA2BFB060F5}" srcOrd="14" destOrd="0" parTransId="{BF7C3983-C740-4F06-AB17-E7AA5F0E95C3}" sibTransId="{F6496661-6CF5-4B85-8938-8AF1A5EDA8CE}"/>
    <dgm:cxn modelId="{017A6F0E-3E48-4A20-A2E9-68CBACF0EA5B}" type="presOf" srcId="{67D5C5F3-648F-4596-B15C-C88AF8168A47}" destId="{F1E366BF-836C-4752-972A-060B41C03B60}" srcOrd="0" destOrd="0" presId="urn:microsoft.com/office/officeart/2005/8/layout/vList5"/>
    <dgm:cxn modelId="{4B836E10-6AB0-4385-A78E-59F7C95C6399}" srcId="{36C23E2B-E274-419C-B335-C7563E0DD7E2}" destId="{67D5C5F3-648F-4596-B15C-C88AF8168A47}" srcOrd="0" destOrd="0" parTransId="{B6E66265-9236-4401-81D0-89AA17936B93}" sibTransId="{426D8CAA-673F-4412-8283-B577F7A7FEB2}"/>
    <dgm:cxn modelId="{3E884B12-0B85-4414-B569-6EAD6F140EB3}" type="presOf" srcId="{195F1E21-D4EE-4285-AD02-760101FEC0D8}" destId="{5E7B988F-D879-4D4C-8039-D3A46EACCDC5}" srcOrd="0" destOrd="0" presId="urn:microsoft.com/office/officeart/2005/8/layout/vList5"/>
    <dgm:cxn modelId="{724ABC17-D979-47DC-B7A1-05E7A2D43168}" srcId="{55FD2E90-F8E5-4827-9007-FCA2BFB060F5}" destId="{2EB6E65A-3BC9-474C-B2BC-A8CEC4423F98}" srcOrd="0" destOrd="0" parTransId="{3C42E545-A7E8-4DB4-A7C4-8DB4F0B90E9F}" sibTransId="{A5346C9D-3525-40F9-8D99-6EBF056ADBF3}"/>
    <dgm:cxn modelId="{7816B11C-F0A8-4DC4-995E-BA5FD915CD44}" type="presOf" srcId="{B92EC9DC-6D59-49E4-9186-FCC445F66359}" destId="{369D825D-ED55-4B85-847D-09D5A8E92BC6}" srcOrd="0" destOrd="0" presId="urn:microsoft.com/office/officeart/2005/8/layout/vList5"/>
    <dgm:cxn modelId="{C8E5861F-7F65-45D0-9CF8-73E7665B8C26}" type="presOf" srcId="{970E4874-54D0-4649-B45C-74A7A1A0CFE1}" destId="{491BD59F-547E-4CC6-8062-1455A5CEA34C}" srcOrd="0" destOrd="0" presId="urn:microsoft.com/office/officeart/2005/8/layout/vList5"/>
    <dgm:cxn modelId="{AB48B923-CAB1-432A-A744-56F057AB9800}" srcId="{2FEECF2D-7390-4DC4-8AD6-6EABA6124CBB}" destId="{195F1E21-D4EE-4285-AD02-760101FEC0D8}" srcOrd="0" destOrd="0" parTransId="{768CED1F-457B-4673-8D4F-F2EE8A3A332D}" sibTransId="{638DFA47-ABB6-4B25-A41B-1F2DA310545F}"/>
    <dgm:cxn modelId="{7CA4312F-170F-49D9-B6F6-205D6FC175F8}" srcId="{970E4874-54D0-4649-B45C-74A7A1A0CFE1}" destId="{36C23E2B-E274-419C-B335-C7563E0DD7E2}" srcOrd="13" destOrd="0" parTransId="{D2D45B7A-98B7-49F7-AF92-CBDE87D40E74}" sibTransId="{EEAF94E8-5E6B-4E0B-95A5-A93B6DCCAD1B}"/>
    <dgm:cxn modelId="{4F0A6B32-6AF1-4FE3-8CE4-B2E7B25EFA66}" srcId="{970E4874-54D0-4649-B45C-74A7A1A0CFE1}" destId="{B92EC9DC-6D59-49E4-9186-FCC445F66359}" srcOrd="11" destOrd="0" parTransId="{B8AD00EB-C966-4179-9D9D-04F76100B5BC}" sibTransId="{CD6B3F93-4C64-4362-A639-8B07914C0DD9}"/>
    <dgm:cxn modelId="{005E5537-BD9A-438D-BFE9-A4DEA213C8DB}" type="presOf" srcId="{75AE7985-B9F1-41EE-A008-2D8B4E62C177}" destId="{C1E7E9A9-47FE-4D01-B1E9-8FF08EDD3B85}" srcOrd="0" destOrd="0" presId="urn:microsoft.com/office/officeart/2005/8/layout/vList5"/>
    <dgm:cxn modelId="{CDB99638-9B70-4E4B-B09A-0C8909998237}" type="presOf" srcId="{520BDBBC-4464-483C-A994-6DC77F0E4A66}" destId="{2071D0BF-CCB3-4A5C-8FF8-A8DA0956286E}" srcOrd="0" destOrd="0" presId="urn:microsoft.com/office/officeart/2005/8/layout/vList5"/>
    <dgm:cxn modelId="{C697F441-3182-4537-B33A-B36D1913B0AC}" srcId="{9039F039-1355-4043-896E-288A05292FED}" destId="{520BDBBC-4464-483C-A994-6DC77F0E4A66}" srcOrd="0" destOrd="0" parTransId="{24A3E55F-010A-441B-8F2D-3B96A70CC4A1}" sibTransId="{DF996372-CD37-4443-A69F-FA5EFEF7D79B}"/>
    <dgm:cxn modelId="{20411F48-DAFE-4B1E-B1DF-8749CB8C7C0F}" type="presOf" srcId="{FE1B3F0C-025C-43A4-A2A0-CD680A521E69}" destId="{E3DADF47-0257-4A49-B383-54657BC3C286}" srcOrd="0" destOrd="0" presId="urn:microsoft.com/office/officeart/2005/8/layout/vList5"/>
    <dgm:cxn modelId="{62F6D348-CF9B-489E-AA21-ED4B40A37DEB}" type="presOf" srcId="{7E9A1DC6-5B21-45E9-BA9F-E8F3AA5A8CB2}" destId="{18A37D6A-ADBB-481C-97DF-855292D7C51B}" srcOrd="0" destOrd="0" presId="urn:microsoft.com/office/officeart/2005/8/layout/vList5"/>
    <dgm:cxn modelId="{2DA5274D-2042-4370-9C7D-3D95938D6937}" srcId="{883963EB-C4DD-46EF-ABF5-221E9D873E91}" destId="{2E24E6B4-7394-4383-98B6-EAD8EA4C8665}" srcOrd="0" destOrd="0" parTransId="{70C717AD-CC9E-464B-B2BC-6D18A26A9256}" sibTransId="{55ABB6C6-186A-42F3-BFAE-950CB9ABA5DB}"/>
    <dgm:cxn modelId="{C1A3454D-DB87-4922-ACBC-0829C3F4ED0A}" srcId="{FE1B3F0C-025C-43A4-A2A0-CD680A521E69}" destId="{D5043B1F-3F06-4B8D-A611-FB358137CD86}" srcOrd="0" destOrd="0" parTransId="{3ED126EE-0732-4682-983B-2CCB2B90E854}" sibTransId="{D2196EA7-3967-4328-9294-48306C68E93A}"/>
    <dgm:cxn modelId="{F96D1754-9BF7-41FB-926F-053861753422}" type="presOf" srcId="{5176886B-D08B-4DFA-8569-C4913B11CC3C}" destId="{B513801B-2344-4D13-9C27-C6A1DCA1C001}" srcOrd="0" destOrd="0" presId="urn:microsoft.com/office/officeart/2005/8/layout/vList5"/>
    <dgm:cxn modelId="{729A7854-13C5-4752-ABA2-2E0B3075CE8D}" srcId="{F1B1953D-1F50-4F32-9181-6BF94E7889DE}" destId="{426C4E14-DFD5-420F-898A-A72A9457041D}" srcOrd="0" destOrd="0" parTransId="{EAE8EBCF-823A-4BF4-BF12-300864A9F3BB}" sibTransId="{9F335838-1121-4B89-B76D-4836C0103E05}"/>
    <dgm:cxn modelId="{9B909E54-2CED-4C01-B88A-C5BAA6FA13AE}" type="presOf" srcId="{A5860961-3847-4A0C-A795-CDDA02B4BFD6}" destId="{61C68EF4-0BCA-442E-8AEC-69A866BCC5AC}" srcOrd="0" destOrd="0" presId="urn:microsoft.com/office/officeart/2005/8/layout/vList5"/>
    <dgm:cxn modelId="{275FD957-78B7-4BBA-994F-DE4440DD1D66}" srcId="{612309CE-B93E-44FC-B425-E84CD5FD3A27}" destId="{5176886B-D08B-4DFA-8569-C4913B11CC3C}" srcOrd="0" destOrd="0" parTransId="{1D1FC439-342E-4E5B-8915-7EBE9332FCEE}" sibTransId="{126CBC5B-9AA4-4B63-BD1A-42501CDD19A8}"/>
    <dgm:cxn modelId="{C7848E5D-00F1-4FD2-A305-E8BC7C8D441D}" srcId="{970E4874-54D0-4649-B45C-74A7A1A0CFE1}" destId="{A5860961-3847-4A0C-A795-CDDA02B4BFD6}" srcOrd="6" destOrd="0" parTransId="{8F1548C7-89B8-4C4C-99D4-358211125265}" sibTransId="{ACCEAE50-209F-4516-B61C-EE3B209992DE}"/>
    <dgm:cxn modelId="{1E8E4461-3DBE-4851-B748-2E521FFAAD90}" type="presOf" srcId="{78572FE1-3717-471A-AE2D-306B3D58BA71}" destId="{3B21E2E4-C7DD-48B6-8576-E11C3BE76669}" srcOrd="0" destOrd="0" presId="urn:microsoft.com/office/officeart/2005/8/layout/vList5"/>
    <dgm:cxn modelId="{313AAC64-9BE0-4BF3-81B7-0FD555832BCF}" type="presOf" srcId="{8709FCF5-E789-42D9-B9E3-20415402B6FA}" destId="{8EEC83DA-FAFE-4FB8-B694-C20A20E3468C}" srcOrd="0" destOrd="0" presId="urn:microsoft.com/office/officeart/2005/8/layout/vList5"/>
    <dgm:cxn modelId="{87164B66-2A81-46A6-AD28-F3B73C18B8DB}" type="presOf" srcId="{2FEECF2D-7390-4DC4-8AD6-6EABA6124CBB}" destId="{F9B65018-F836-4E21-9AF9-E1E99E95B42C}" srcOrd="0" destOrd="0" presId="urn:microsoft.com/office/officeart/2005/8/layout/vList5"/>
    <dgm:cxn modelId="{AFE4C568-3DEB-4D88-8035-A710ED7E60BA}" srcId="{E312046E-0173-4993-BC58-38ED09895634}" destId="{321C6680-6DDE-482E-84E5-AC920B508E34}" srcOrd="0" destOrd="0" parTransId="{8CDA76B8-4210-4B53-8E37-88F8A942CBC5}" sibTransId="{984FD50B-5E93-4089-BC3F-F0C9A9F7EE9E}"/>
    <dgm:cxn modelId="{574FA169-7A4F-4E33-9DE2-0DAE465D3207}" type="presOf" srcId="{D5043B1F-3F06-4B8D-A611-FB358137CD86}" destId="{69E9ABB9-57F0-44AB-B425-8CF53E7DDE50}" srcOrd="0" destOrd="0" presId="urn:microsoft.com/office/officeart/2005/8/layout/vList5"/>
    <dgm:cxn modelId="{02B31B6D-E084-4E3E-AEDE-18E4D513B32A}" srcId="{970E4874-54D0-4649-B45C-74A7A1A0CFE1}" destId="{CEEDE208-B390-40F4-AFF5-FFF0745CBBFC}" srcOrd="4" destOrd="0" parTransId="{50FDAE61-A83C-41B4-8288-0432B281B11A}" sibTransId="{90F917C2-6880-49AE-BF4C-53B4CF2AD9E9}"/>
    <dgm:cxn modelId="{0A40317B-0F31-457D-8ED1-D85731F9967D}" type="presOf" srcId="{F1B1953D-1F50-4F32-9181-6BF94E7889DE}" destId="{138F9671-84A6-49F2-BDDE-0B7F05C5FAB3}" srcOrd="0" destOrd="0" presId="urn:microsoft.com/office/officeart/2005/8/layout/vList5"/>
    <dgm:cxn modelId="{0E5CE17B-BFE8-437E-BCA4-B0F81D09B654}" srcId="{970E4874-54D0-4649-B45C-74A7A1A0CFE1}" destId="{9039F039-1355-4043-896E-288A05292FED}" srcOrd="2" destOrd="0" parTransId="{2491B8A1-4E01-4341-8DF5-2C4E3F0A3169}" sibTransId="{959C1C4B-4DF9-4B89-9272-FE0FF6F05ED7}"/>
    <dgm:cxn modelId="{A5216E7E-B751-4CE0-B32F-B429FC92CB8E}" type="presOf" srcId="{E312046E-0173-4993-BC58-38ED09895634}" destId="{F0B24AD1-1BBE-411D-859D-2E403702762B}" srcOrd="0" destOrd="0" presId="urn:microsoft.com/office/officeart/2005/8/layout/vList5"/>
    <dgm:cxn modelId="{07162A80-AEF1-4195-B8DC-91BE22D14976}" type="presOf" srcId="{CEEDE208-B390-40F4-AFF5-FFF0745CBBFC}" destId="{8F00BC10-77C3-4CA4-A0A8-A361088A2479}" srcOrd="0" destOrd="0" presId="urn:microsoft.com/office/officeart/2005/8/layout/vList5"/>
    <dgm:cxn modelId="{7B6D1387-FF0B-42B3-8B32-3272EF95D6C6}" srcId="{970E4874-54D0-4649-B45C-74A7A1A0CFE1}" destId="{FE1B3F0C-025C-43A4-A2A0-CD680A521E69}" srcOrd="1" destOrd="0" parTransId="{B9899888-EA92-47D3-9391-C5C479056649}" sibTransId="{39A2665C-41C8-4F31-ADE2-C87F4AD9EE99}"/>
    <dgm:cxn modelId="{4CCA138A-B01C-4169-95E9-746D63DED941}" srcId="{970E4874-54D0-4649-B45C-74A7A1A0CFE1}" destId="{78572FE1-3717-471A-AE2D-306B3D58BA71}" srcOrd="7" destOrd="0" parTransId="{CF8741E0-45FD-4CAD-9433-E304CE1B51AA}" sibTransId="{BF600E42-C3B4-42D5-A269-B73A8C10F996}"/>
    <dgm:cxn modelId="{09BEFD90-5401-4E4D-BE41-09BEE3756441}" srcId="{970E4874-54D0-4649-B45C-74A7A1A0CFE1}" destId="{612309CE-B93E-44FC-B425-E84CD5FD3A27}" srcOrd="10" destOrd="0" parTransId="{C2F2E515-668C-4DF0-A920-991E652F26B4}" sibTransId="{AD6002DD-C448-4AC1-AB2B-A623B0929F65}"/>
    <dgm:cxn modelId="{29C54D91-4FE5-45B9-8AD1-A105491E6F0A}" type="presOf" srcId="{6F0413A5-2BC3-41E4-BA04-B8716CE68A0D}" destId="{1D26B101-CBC4-47B9-BDDB-E8B45CBD6DD1}" srcOrd="0" destOrd="0" presId="urn:microsoft.com/office/officeart/2005/8/layout/vList5"/>
    <dgm:cxn modelId="{E8A30099-E8B7-4C07-85EA-64F108D09D95}" type="presOf" srcId="{6293B5DA-4F22-415D-ADF2-388063DE3B7C}" destId="{379115DE-59E9-4E32-94FF-6C61A8493257}" srcOrd="0" destOrd="0" presId="urn:microsoft.com/office/officeart/2005/8/layout/vList5"/>
    <dgm:cxn modelId="{12359D9C-631E-4F3B-843C-0642C583D5EA}" srcId="{970E4874-54D0-4649-B45C-74A7A1A0CFE1}" destId="{883963EB-C4DD-46EF-ABF5-221E9D873E91}" srcOrd="0" destOrd="0" parTransId="{7BCFED1A-A872-48A1-B8F2-91B84C10FD97}" sibTransId="{31DBEEA1-8AF7-499A-A11A-F407B9B71126}"/>
    <dgm:cxn modelId="{0902B19E-B396-491D-9A68-F522747D0BFF}" type="presOf" srcId="{55FD2E90-F8E5-4827-9007-FCA2BFB060F5}" destId="{890368D1-7939-4521-B48A-76BF72360EA1}" srcOrd="0" destOrd="0" presId="urn:microsoft.com/office/officeart/2005/8/layout/vList5"/>
    <dgm:cxn modelId="{2F81EE9E-6B2C-4A0B-8C86-00984DAD3D99}" srcId="{77CDEDAD-9D05-4C3E-ACF2-D4F5E92600EC}" destId="{8709FCF5-E789-42D9-B9E3-20415402B6FA}" srcOrd="0" destOrd="0" parTransId="{0676A2A6-0043-463D-80EB-1DA3D60F458E}" sibTransId="{03C2C237-0797-43FC-93C6-D867F3408C41}"/>
    <dgm:cxn modelId="{D9115E9F-67C3-4D3E-94E0-7914A2E63B45}" type="presOf" srcId="{321C6680-6DDE-482E-84E5-AC920B508E34}" destId="{6B0335B1-7D50-4A25-ADEA-471C72D46D73}" srcOrd="0" destOrd="0" presId="urn:microsoft.com/office/officeart/2005/8/layout/vList5"/>
    <dgm:cxn modelId="{4BC441A1-79EE-46B1-AD40-87E9E065F34E}" type="presOf" srcId="{46359979-B07B-47C3-A05A-58937035D5B3}" destId="{D00CA38B-B9B2-4AFB-9929-D5E8E2E366F9}" srcOrd="0" destOrd="0" presId="urn:microsoft.com/office/officeart/2005/8/layout/vList5"/>
    <dgm:cxn modelId="{709115A6-DE48-45D7-BD43-601D5CFE14F3}" type="presOf" srcId="{2EB6E65A-3BC9-474C-B2BC-A8CEC4423F98}" destId="{C1BF7A14-EBE3-4BF1-840A-948D50422260}" srcOrd="0" destOrd="0" presId="urn:microsoft.com/office/officeart/2005/8/layout/vList5"/>
    <dgm:cxn modelId="{22D5C8AC-9911-4EC9-B6FB-962501BCFC62}" type="presOf" srcId="{420D71EA-6B7D-42C6-828A-867F3D89B8D1}" destId="{C7780F0E-43F4-43B5-89C0-66E6106E687A}" srcOrd="0" destOrd="0" presId="urn:microsoft.com/office/officeart/2005/8/layout/vList5"/>
    <dgm:cxn modelId="{057479B4-827C-4C2B-811B-B4950F102711}" type="presOf" srcId="{36C23E2B-E274-419C-B335-C7563E0DD7E2}" destId="{2F3AB8FD-94B5-44C8-A824-5315DBC2D866}" srcOrd="0" destOrd="0" presId="urn:microsoft.com/office/officeart/2005/8/layout/vList5"/>
    <dgm:cxn modelId="{4FFD01BD-DAFD-4C95-9DC9-E7B89896FE27}" srcId="{75AE7985-B9F1-41EE-A008-2D8B4E62C177}" destId="{0EC5165B-7B47-4C07-A895-E65E04EDD730}" srcOrd="0" destOrd="0" parTransId="{EB632515-5C9D-4F0B-9D91-3C6EF818866C}" sibTransId="{8DCB0012-2DF0-4114-ACC3-8AD371A1228A}"/>
    <dgm:cxn modelId="{3D72F9BD-F8DE-45D7-9D85-552F5270F4A4}" srcId="{B92EC9DC-6D59-49E4-9186-FCC445F66359}" destId="{98AD97DD-07BC-4197-87B6-2E44D5E9A83C}" srcOrd="0" destOrd="0" parTransId="{6E3B0BB4-3E95-4AA1-AC9B-7BF90A889F3C}" sibTransId="{9D8ED9D5-DECD-41FF-8707-CB97EF896223}"/>
    <dgm:cxn modelId="{A0487BC4-5CD1-4B1B-9B2E-61D3876C99DE}" srcId="{970E4874-54D0-4649-B45C-74A7A1A0CFE1}" destId="{2FEECF2D-7390-4DC4-8AD6-6EABA6124CBB}" srcOrd="3" destOrd="0" parTransId="{0205968A-CDF4-49AA-9547-FF17C7F4FA8F}" sibTransId="{C1E58A0E-0430-4CFE-9AC3-234F5D1EB19D}"/>
    <dgm:cxn modelId="{FCD2DAC4-8C4E-43D3-AFA1-89789885C7B0}" type="presOf" srcId="{98AD97DD-07BC-4197-87B6-2E44D5E9A83C}" destId="{121AA702-DF4B-4700-8FA8-77584E115254}" srcOrd="0" destOrd="0" presId="urn:microsoft.com/office/officeart/2005/8/layout/vList5"/>
    <dgm:cxn modelId="{6041A1C9-BF58-4B30-961A-99D9954266D0}" type="presOf" srcId="{2E24E6B4-7394-4383-98B6-EAD8EA4C8665}" destId="{52853141-BEB5-4DD2-984B-88287E05FB22}" srcOrd="0" destOrd="0" presId="urn:microsoft.com/office/officeart/2005/8/layout/vList5"/>
    <dgm:cxn modelId="{2B91AFCE-A29B-4592-8BC4-5793E918AAB4}" srcId="{970E4874-54D0-4649-B45C-74A7A1A0CFE1}" destId="{7E9A1DC6-5B21-45E9-BA9F-E8F3AA5A8CB2}" srcOrd="9" destOrd="0" parTransId="{D818E68E-2311-4969-926D-1F6993851DD9}" sibTransId="{7B867DD3-A5F5-4B24-9EE5-C07B52C9510D}"/>
    <dgm:cxn modelId="{324660D8-75E7-451F-A251-1D86AD14F2F7}" srcId="{CEEDE208-B390-40F4-AFF5-FFF0745CBBFC}" destId="{6293B5DA-4F22-415D-ADF2-388063DE3B7C}" srcOrd="0" destOrd="0" parTransId="{5925B143-ABB0-4180-9913-F93055C0EBA0}" sibTransId="{5E0FAE98-E0B8-41FB-A35F-7FF630FA573A}"/>
    <dgm:cxn modelId="{D9A336D9-7661-4082-8364-2CDCF34F7B5B}" srcId="{7E9A1DC6-5B21-45E9-BA9F-E8F3AA5A8CB2}" destId="{6F0413A5-2BC3-41E4-BA04-B8716CE68A0D}" srcOrd="0" destOrd="0" parTransId="{8F3241D0-317D-4189-A81A-758BDF47EF96}" sibTransId="{654649DC-31D1-445D-8218-BD8531E8ED4E}"/>
    <dgm:cxn modelId="{DD8317DA-6D20-4EC0-B067-956EC6EC6CCB}" srcId="{970E4874-54D0-4649-B45C-74A7A1A0CFE1}" destId="{75AE7985-B9F1-41EE-A008-2D8B4E62C177}" srcOrd="8" destOrd="0" parTransId="{68955869-FD36-407F-ABD2-A04827F2E51B}" sibTransId="{021B7218-68DA-4D4C-B581-799850202DD8}"/>
    <dgm:cxn modelId="{17ABCDDF-0E24-428C-924D-60D81E602E75}" type="presOf" srcId="{0EC5165B-7B47-4C07-A895-E65E04EDD730}" destId="{7192CE2A-3B08-4954-8921-16B396CDFE4D}" srcOrd="0" destOrd="0" presId="urn:microsoft.com/office/officeart/2005/8/layout/vList5"/>
    <dgm:cxn modelId="{D87078E2-B539-4B15-8FB3-1BC75CC01336}" srcId="{78572FE1-3717-471A-AE2D-306B3D58BA71}" destId="{420D71EA-6B7D-42C6-828A-867F3D89B8D1}" srcOrd="0" destOrd="0" parTransId="{72748DB0-33F4-42F0-B7A9-E8CBD0DD4CFB}" sibTransId="{AC806BD3-5287-4FB0-9B81-28FA961A22DC}"/>
    <dgm:cxn modelId="{58312EE7-1CF2-4994-AE2E-32955D4F1A42}" srcId="{970E4874-54D0-4649-B45C-74A7A1A0CFE1}" destId="{F1B1953D-1F50-4F32-9181-6BF94E7889DE}" srcOrd="15" destOrd="0" parTransId="{88C6520E-D0E1-4D24-BA71-470C03556AA1}" sibTransId="{4DD8BE2F-755C-487A-86C3-4684071FADA9}"/>
    <dgm:cxn modelId="{688742E7-36CE-4D36-9191-CD29031E4947}" type="presOf" srcId="{612309CE-B93E-44FC-B425-E84CD5FD3A27}" destId="{2ED22FC8-045D-4545-9835-0B6AF02261FD}" srcOrd="0" destOrd="0" presId="urn:microsoft.com/office/officeart/2005/8/layout/vList5"/>
    <dgm:cxn modelId="{DD02C9E7-E64A-428B-9F9B-542F8646C327}" srcId="{970E4874-54D0-4649-B45C-74A7A1A0CFE1}" destId="{E312046E-0173-4993-BC58-38ED09895634}" srcOrd="5" destOrd="0" parTransId="{D1623535-708E-41B7-96FE-5FED0DFC986A}" sibTransId="{62C7050C-C141-4FC7-8A19-CB0F0B514055}"/>
    <dgm:cxn modelId="{6D652BEC-17FA-4D61-AE6C-970A076F7712}" type="presOf" srcId="{426C4E14-DFD5-420F-898A-A72A9457041D}" destId="{0237E662-C0CA-4763-B289-DCDE39657242}" srcOrd="0" destOrd="0" presId="urn:microsoft.com/office/officeart/2005/8/layout/vList5"/>
    <dgm:cxn modelId="{764B0DED-7542-42FE-A0BF-83A8CEDE3AA9}" srcId="{970E4874-54D0-4649-B45C-74A7A1A0CFE1}" destId="{77CDEDAD-9D05-4C3E-ACF2-D4F5E92600EC}" srcOrd="12" destOrd="0" parTransId="{0E2802EF-1BAD-44AC-B23D-6CB05BD469D6}" sibTransId="{90C2FBBD-0D25-496A-BF3D-9D945C133682}"/>
    <dgm:cxn modelId="{DC1593ED-23C4-4986-BBBB-CCAD128069F9}" type="presOf" srcId="{883963EB-C4DD-46EF-ABF5-221E9D873E91}" destId="{5C059038-8AEE-42C9-8044-F112BEEA8AA0}" srcOrd="0" destOrd="0" presId="urn:microsoft.com/office/officeart/2005/8/layout/vList5"/>
    <dgm:cxn modelId="{958CE1F8-CDEF-4481-98DB-A68B4C241092}" srcId="{A5860961-3847-4A0C-A795-CDDA02B4BFD6}" destId="{46359979-B07B-47C3-A05A-58937035D5B3}" srcOrd="0" destOrd="0" parTransId="{42113F57-A395-45D3-A71F-1C5795F24965}" sibTransId="{1FDF11AD-3E99-4175-9623-194274CEF6E3}"/>
    <dgm:cxn modelId="{1278BCFC-051B-4965-BFC4-A5AA1B29C30D}" type="presOf" srcId="{9039F039-1355-4043-896E-288A05292FED}" destId="{95EDBAAD-FF4C-497B-8448-527E712CD9BB}" srcOrd="0" destOrd="0" presId="urn:microsoft.com/office/officeart/2005/8/layout/vList5"/>
    <dgm:cxn modelId="{B26B00FE-5316-4226-BCCE-65F3821EA52B}" type="presOf" srcId="{77CDEDAD-9D05-4C3E-ACF2-D4F5E92600EC}" destId="{7933A20B-4E98-42ED-8A14-B1A562EB3EC2}" srcOrd="0" destOrd="0" presId="urn:microsoft.com/office/officeart/2005/8/layout/vList5"/>
    <dgm:cxn modelId="{D9B2167C-F722-40F3-B94D-89DC7D86B653}" type="presParOf" srcId="{491BD59F-547E-4CC6-8062-1455A5CEA34C}" destId="{7B6A1B80-0BDB-492F-A7CF-D0B5936BC6EC}" srcOrd="0" destOrd="0" presId="urn:microsoft.com/office/officeart/2005/8/layout/vList5"/>
    <dgm:cxn modelId="{3C4ACEDE-9D73-49EF-BCDD-9A97D610F441}" type="presParOf" srcId="{7B6A1B80-0BDB-492F-A7CF-D0B5936BC6EC}" destId="{5C059038-8AEE-42C9-8044-F112BEEA8AA0}" srcOrd="0" destOrd="0" presId="urn:microsoft.com/office/officeart/2005/8/layout/vList5"/>
    <dgm:cxn modelId="{B1F2529B-AB2D-4A07-87E4-A5780C07F55A}" type="presParOf" srcId="{7B6A1B80-0BDB-492F-A7CF-D0B5936BC6EC}" destId="{52853141-BEB5-4DD2-984B-88287E05FB22}" srcOrd="1" destOrd="0" presId="urn:microsoft.com/office/officeart/2005/8/layout/vList5"/>
    <dgm:cxn modelId="{48684DAB-A8F0-42D0-BB4A-5F669E56D458}" type="presParOf" srcId="{491BD59F-547E-4CC6-8062-1455A5CEA34C}" destId="{5F1C1DED-D337-4B9E-A1AF-A1EAA086754A}" srcOrd="1" destOrd="0" presId="urn:microsoft.com/office/officeart/2005/8/layout/vList5"/>
    <dgm:cxn modelId="{05A4281E-0F27-4B60-A916-0239A763A7AC}" type="presParOf" srcId="{491BD59F-547E-4CC6-8062-1455A5CEA34C}" destId="{E39FCDAC-51D9-4550-9E4F-C2F964866859}" srcOrd="2" destOrd="0" presId="urn:microsoft.com/office/officeart/2005/8/layout/vList5"/>
    <dgm:cxn modelId="{316C5288-D151-491E-B19E-AD6905393A76}" type="presParOf" srcId="{E39FCDAC-51D9-4550-9E4F-C2F964866859}" destId="{E3DADF47-0257-4A49-B383-54657BC3C286}" srcOrd="0" destOrd="0" presId="urn:microsoft.com/office/officeart/2005/8/layout/vList5"/>
    <dgm:cxn modelId="{032E6963-9C8D-4272-92E7-0B1E0CA9944B}" type="presParOf" srcId="{E39FCDAC-51D9-4550-9E4F-C2F964866859}" destId="{69E9ABB9-57F0-44AB-B425-8CF53E7DDE50}" srcOrd="1" destOrd="0" presId="urn:microsoft.com/office/officeart/2005/8/layout/vList5"/>
    <dgm:cxn modelId="{AB348AF5-F75A-476F-ACD4-09A5DAE321BB}" type="presParOf" srcId="{491BD59F-547E-4CC6-8062-1455A5CEA34C}" destId="{934C925A-9F03-44EF-BCB7-1FF5C23D3768}" srcOrd="3" destOrd="0" presId="urn:microsoft.com/office/officeart/2005/8/layout/vList5"/>
    <dgm:cxn modelId="{9EAA778F-4253-4E03-8AA1-A4B5B7676C45}" type="presParOf" srcId="{491BD59F-547E-4CC6-8062-1455A5CEA34C}" destId="{4A63E96A-2CEF-4E57-A84D-6C7BD279267D}" srcOrd="4" destOrd="0" presId="urn:microsoft.com/office/officeart/2005/8/layout/vList5"/>
    <dgm:cxn modelId="{312A3412-5EEA-4C68-9CF7-58B04127221D}" type="presParOf" srcId="{4A63E96A-2CEF-4E57-A84D-6C7BD279267D}" destId="{95EDBAAD-FF4C-497B-8448-527E712CD9BB}" srcOrd="0" destOrd="0" presId="urn:microsoft.com/office/officeart/2005/8/layout/vList5"/>
    <dgm:cxn modelId="{1EBB6507-1346-4859-B220-B5AF25901133}" type="presParOf" srcId="{4A63E96A-2CEF-4E57-A84D-6C7BD279267D}" destId="{2071D0BF-CCB3-4A5C-8FF8-A8DA0956286E}" srcOrd="1" destOrd="0" presId="urn:microsoft.com/office/officeart/2005/8/layout/vList5"/>
    <dgm:cxn modelId="{CAD9AE8F-0139-4DCD-9816-CDF33A80059E}" type="presParOf" srcId="{491BD59F-547E-4CC6-8062-1455A5CEA34C}" destId="{1F78F568-FD51-486D-A054-F1865E98C4F4}" srcOrd="5" destOrd="0" presId="urn:microsoft.com/office/officeart/2005/8/layout/vList5"/>
    <dgm:cxn modelId="{EEB86313-64CE-4D66-8B66-BB2C7E4E8142}" type="presParOf" srcId="{491BD59F-547E-4CC6-8062-1455A5CEA34C}" destId="{A9CD7B73-E0AA-4006-848D-D3E2078764CC}" srcOrd="6" destOrd="0" presId="urn:microsoft.com/office/officeart/2005/8/layout/vList5"/>
    <dgm:cxn modelId="{DE3170D3-4AD6-46C6-83A6-59225F1DBDD7}" type="presParOf" srcId="{A9CD7B73-E0AA-4006-848D-D3E2078764CC}" destId="{F9B65018-F836-4E21-9AF9-E1E99E95B42C}" srcOrd="0" destOrd="0" presId="urn:microsoft.com/office/officeart/2005/8/layout/vList5"/>
    <dgm:cxn modelId="{DAB195D9-B840-46B8-9050-08D231AE7017}" type="presParOf" srcId="{A9CD7B73-E0AA-4006-848D-D3E2078764CC}" destId="{5E7B988F-D879-4D4C-8039-D3A46EACCDC5}" srcOrd="1" destOrd="0" presId="urn:microsoft.com/office/officeart/2005/8/layout/vList5"/>
    <dgm:cxn modelId="{DA788480-D67C-46D8-8915-A6808152233F}" type="presParOf" srcId="{491BD59F-547E-4CC6-8062-1455A5CEA34C}" destId="{6897AB79-D60E-496F-A356-CAC4B74DF2C0}" srcOrd="7" destOrd="0" presId="urn:microsoft.com/office/officeart/2005/8/layout/vList5"/>
    <dgm:cxn modelId="{B853A027-A726-41D2-9D7D-F320F9405D36}" type="presParOf" srcId="{491BD59F-547E-4CC6-8062-1455A5CEA34C}" destId="{C443A377-932D-415A-9A26-BA1323269FDD}" srcOrd="8" destOrd="0" presId="urn:microsoft.com/office/officeart/2005/8/layout/vList5"/>
    <dgm:cxn modelId="{53DCD882-CA66-41FB-B009-85535C47F1A3}" type="presParOf" srcId="{C443A377-932D-415A-9A26-BA1323269FDD}" destId="{8F00BC10-77C3-4CA4-A0A8-A361088A2479}" srcOrd="0" destOrd="0" presId="urn:microsoft.com/office/officeart/2005/8/layout/vList5"/>
    <dgm:cxn modelId="{7A24B4D5-E4F7-4FFB-8E1B-7BEFB513EBAE}" type="presParOf" srcId="{C443A377-932D-415A-9A26-BA1323269FDD}" destId="{379115DE-59E9-4E32-94FF-6C61A8493257}" srcOrd="1" destOrd="0" presId="urn:microsoft.com/office/officeart/2005/8/layout/vList5"/>
    <dgm:cxn modelId="{9A749F63-2351-4AA4-B7B5-B006569E4B4A}" type="presParOf" srcId="{491BD59F-547E-4CC6-8062-1455A5CEA34C}" destId="{D545F40D-22AE-45F8-B8C9-215AD1488506}" srcOrd="9" destOrd="0" presId="urn:microsoft.com/office/officeart/2005/8/layout/vList5"/>
    <dgm:cxn modelId="{4368C491-38A2-4A38-8539-AE73033A8D4D}" type="presParOf" srcId="{491BD59F-547E-4CC6-8062-1455A5CEA34C}" destId="{4A4063AE-91B8-456B-8CDD-A96CF95AAA32}" srcOrd="10" destOrd="0" presId="urn:microsoft.com/office/officeart/2005/8/layout/vList5"/>
    <dgm:cxn modelId="{00176270-3E15-4506-91F4-204A97FCC135}" type="presParOf" srcId="{4A4063AE-91B8-456B-8CDD-A96CF95AAA32}" destId="{F0B24AD1-1BBE-411D-859D-2E403702762B}" srcOrd="0" destOrd="0" presId="urn:microsoft.com/office/officeart/2005/8/layout/vList5"/>
    <dgm:cxn modelId="{5F577F6B-138D-41AA-9D1D-CFA94863F9A7}" type="presParOf" srcId="{4A4063AE-91B8-456B-8CDD-A96CF95AAA32}" destId="{6B0335B1-7D50-4A25-ADEA-471C72D46D73}" srcOrd="1" destOrd="0" presId="urn:microsoft.com/office/officeart/2005/8/layout/vList5"/>
    <dgm:cxn modelId="{EAF225A4-B3CF-46BC-8F49-8CE0B6A0C480}" type="presParOf" srcId="{491BD59F-547E-4CC6-8062-1455A5CEA34C}" destId="{00A05F0E-6457-44ED-B448-C3524CFD6CE7}" srcOrd="11" destOrd="0" presId="urn:microsoft.com/office/officeart/2005/8/layout/vList5"/>
    <dgm:cxn modelId="{CB6F5417-AB10-43FA-8FBC-12974E4D073C}" type="presParOf" srcId="{491BD59F-547E-4CC6-8062-1455A5CEA34C}" destId="{C1B3851E-3B6B-4FEF-8F74-5FA2D573F0D9}" srcOrd="12" destOrd="0" presId="urn:microsoft.com/office/officeart/2005/8/layout/vList5"/>
    <dgm:cxn modelId="{15D8C55E-351F-42B6-AEA0-0BB64928CFAA}" type="presParOf" srcId="{C1B3851E-3B6B-4FEF-8F74-5FA2D573F0D9}" destId="{61C68EF4-0BCA-442E-8AEC-69A866BCC5AC}" srcOrd="0" destOrd="0" presId="urn:microsoft.com/office/officeart/2005/8/layout/vList5"/>
    <dgm:cxn modelId="{E099B155-FD36-4B48-8A8E-4622E4C55268}" type="presParOf" srcId="{C1B3851E-3B6B-4FEF-8F74-5FA2D573F0D9}" destId="{D00CA38B-B9B2-4AFB-9929-D5E8E2E366F9}" srcOrd="1" destOrd="0" presId="urn:microsoft.com/office/officeart/2005/8/layout/vList5"/>
    <dgm:cxn modelId="{D9BEE0CB-09A8-470D-AA3F-7F74A1DC4C6B}" type="presParOf" srcId="{491BD59F-547E-4CC6-8062-1455A5CEA34C}" destId="{176F5590-3AD7-4E4B-8F60-F0C9BE60BC7B}" srcOrd="13" destOrd="0" presId="urn:microsoft.com/office/officeart/2005/8/layout/vList5"/>
    <dgm:cxn modelId="{745118D9-FFE9-4AE2-AE32-94E6F0A147EE}" type="presParOf" srcId="{491BD59F-547E-4CC6-8062-1455A5CEA34C}" destId="{1B84A3E2-8800-416C-BF52-F66D914CB83A}" srcOrd="14" destOrd="0" presId="urn:microsoft.com/office/officeart/2005/8/layout/vList5"/>
    <dgm:cxn modelId="{51DCFF43-EFEF-4CA4-A93B-83AC6AAFBFB8}" type="presParOf" srcId="{1B84A3E2-8800-416C-BF52-F66D914CB83A}" destId="{3B21E2E4-C7DD-48B6-8576-E11C3BE76669}" srcOrd="0" destOrd="0" presId="urn:microsoft.com/office/officeart/2005/8/layout/vList5"/>
    <dgm:cxn modelId="{9B5B7B9A-50DF-44A5-8F9A-FF2F44EB982A}" type="presParOf" srcId="{1B84A3E2-8800-416C-BF52-F66D914CB83A}" destId="{C7780F0E-43F4-43B5-89C0-66E6106E687A}" srcOrd="1" destOrd="0" presId="urn:microsoft.com/office/officeart/2005/8/layout/vList5"/>
    <dgm:cxn modelId="{880C6C04-64B5-4040-80FC-340B9C4BBF5F}" type="presParOf" srcId="{491BD59F-547E-4CC6-8062-1455A5CEA34C}" destId="{E9EA01DA-7D1D-4186-B91E-E4C9E0766BB4}" srcOrd="15" destOrd="0" presId="urn:microsoft.com/office/officeart/2005/8/layout/vList5"/>
    <dgm:cxn modelId="{328DDAE7-B953-4E8D-B3C5-79757AF9725C}" type="presParOf" srcId="{491BD59F-547E-4CC6-8062-1455A5CEA34C}" destId="{571CC8F8-C1FD-4A2F-B7CC-356F5AE5AFD8}" srcOrd="16" destOrd="0" presId="urn:microsoft.com/office/officeart/2005/8/layout/vList5"/>
    <dgm:cxn modelId="{6B50F57A-8037-47AC-B1D9-A2A6F793BB8F}" type="presParOf" srcId="{571CC8F8-C1FD-4A2F-B7CC-356F5AE5AFD8}" destId="{C1E7E9A9-47FE-4D01-B1E9-8FF08EDD3B85}" srcOrd="0" destOrd="0" presId="urn:microsoft.com/office/officeart/2005/8/layout/vList5"/>
    <dgm:cxn modelId="{6DEA7360-FDC5-4DDC-8217-F01D177B224E}" type="presParOf" srcId="{571CC8F8-C1FD-4A2F-B7CC-356F5AE5AFD8}" destId="{7192CE2A-3B08-4954-8921-16B396CDFE4D}" srcOrd="1" destOrd="0" presId="urn:microsoft.com/office/officeart/2005/8/layout/vList5"/>
    <dgm:cxn modelId="{9708000E-6F8F-457F-8F93-E004BB3AA509}" type="presParOf" srcId="{491BD59F-547E-4CC6-8062-1455A5CEA34C}" destId="{A8A7751A-46A4-462C-B7CC-DBB6DA58ED2D}" srcOrd="17" destOrd="0" presId="urn:microsoft.com/office/officeart/2005/8/layout/vList5"/>
    <dgm:cxn modelId="{F5318216-322A-43DE-9925-7AB18BF9B170}" type="presParOf" srcId="{491BD59F-547E-4CC6-8062-1455A5CEA34C}" destId="{AD6CF3D6-DE4D-461F-A431-E359A14151B9}" srcOrd="18" destOrd="0" presId="urn:microsoft.com/office/officeart/2005/8/layout/vList5"/>
    <dgm:cxn modelId="{D0EE21C1-3AE9-43FF-89C2-18B75B03C2D9}" type="presParOf" srcId="{AD6CF3D6-DE4D-461F-A431-E359A14151B9}" destId="{18A37D6A-ADBB-481C-97DF-855292D7C51B}" srcOrd="0" destOrd="0" presId="urn:microsoft.com/office/officeart/2005/8/layout/vList5"/>
    <dgm:cxn modelId="{7E01E873-0574-45C7-861B-BDB839AC4BC0}" type="presParOf" srcId="{AD6CF3D6-DE4D-461F-A431-E359A14151B9}" destId="{1D26B101-CBC4-47B9-BDDB-E8B45CBD6DD1}" srcOrd="1" destOrd="0" presId="urn:microsoft.com/office/officeart/2005/8/layout/vList5"/>
    <dgm:cxn modelId="{B0E356EB-5382-49CC-9CD1-A6E6D8C980BC}" type="presParOf" srcId="{491BD59F-547E-4CC6-8062-1455A5CEA34C}" destId="{EB867861-5CBC-42F1-BCD1-E8D59D84F75F}" srcOrd="19" destOrd="0" presId="urn:microsoft.com/office/officeart/2005/8/layout/vList5"/>
    <dgm:cxn modelId="{44C8F4DC-A688-4775-8F9A-477AAE67C13B}" type="presParOf" srcId="{491BD59F-547E-4CC6-8062-1455A5CEA34C}" destId="{B9ED528A-BECD-420C-B1C8-2056BCDAE2E9}" srcOrd="20" destOrd="0" presId="urn:microsoft.com/office/officeart/2005/8/layout/vList5"/>
    <dgm:cxn modelId="{4F683341-986A-4170-9A72-AB1335EBDD84}" type="presParOf" srcId="{B9ED528A-BECD-420C-B1C8-2056BCDAE2E9}" destId="{2ED22FC8-045D-4545-9835-0B6AF02261FD}" srcOrd="0" destOrd="0" presId="urn:microsoft.com/office/officeart/2005/8/layout/vList5"/>
    <dgm:cxn modelId="{308C1E65-EEC4-4B4F-967E-3E7244CF52F6}" type="presParOf" srcId="{B9ED528A-BECD-420C-B1C8-2056BCDAE2E9}" destId="{B513801B-2344-4D13-9C27-C6A1DCA1C001}" srcOrd="1" destOrd="0" presId="urn:microsoft.com/office/officeart/2005/8/layout/vList5"/>
    <dgm:cxn modelId="{4DA692EE-0919-4883-86BF-7C13B28AA6C5}" type="presParOf" srcId="{491BD59F-547E-4CC6-8062-1455A5CEA34C}" destId="{483A28FF-6177-4412-B8B3-5AEDDD615432}" srcOrd="21" destOrd="0" presId="urn:microsoft.com/office/officeart/2005/8/layout/vList5"/>
    <dgm:cxn modelId="{B6EDF475-0CA6-4746-B678-DC33ABBFA3EE}" type="presParOf" srcId="{491BD59F-547E-4CC6-8062-1455A5CEA34C}" destId="{C2FC5FB7-201D-41E0-81FA-86240C8B35A3}" srcOrd="22" destOrd="0" presId="urn:microsoft.com/office/officeart/2005/8/layout/vList5"/>
    <dgm:cxn modelId="{3A726464-D60C-43BC-89D8-502E2DA59EE0}" type="presParOf" srcId="{C2FC5FB7-201D-41E0-81FA-86240C8B35A3}" destId="{369D825D-ED55-4B85-847D-09D5A8E92BC6}" srcOrd="0" destOrd="0" presId="urn:microsoft.com/office/officeart/2005/8/layout/vList5"/>
    <dgm:cxn modelId="{611352EF-2550-4546-BC81-765EA0E88180}" type="presParOf" srcId="{C2FC5FB7-201D-41E0-81FA-86240C8B35A3}" destId="{121AA702-DF4B-4700-8FA8-77584E115254}" srcOrd="1" destOrd="0" presId="urn:microsoft.com/office/officeart/2005/8/layout/vList5"/>
    <dgm:cxn modelId="{EBE0F48F-614D-494B-9E56-C1D7B7E5DFAB}" type="presParOf" srcId="{491BD59F-547E-4CC6-8062-1455A5CEA34C}" destId="{2CF8668C-B9C8-45D8-B770-07FB446D167D}" srcOrd="23" destOrd="0" presId="urn:microsoft.com/office/officeart/2005/8/layout/vList5"/>
    <dgm:cxn modelId="{56276E62-C2B3-44E0-ADE6-DFE941A2F7B7}" type="presParOf" srcId="{491BD59F-547E-4CC6-8062-1455A5CEA34C}" destId="{3A065F15-FC7B-4BF2-A378-00CCF0C41E2C}" srcOrd="24" destOrd="0" presId="urn:microsoft.com/office/officeart/2005/8/layout/vList5"/>
    <dgm:cxn modelId="{23C6477E-9BD4-4469-8DF5-1686FDEA054A}" type="presParOf" srcId="{3A065F15-FC7B-4BF2-A378-00CCF0C41E2C}" destId="{7933A20B-4E98-42ED-8A14-B1A562EB3EC2}" srcOrd="0" destOrd="0" presId="urn:microsoft.com/office/officeart/2005/8/layout/vList5"/>
    <dgm:cxn modelId="{16E83FAA-AF7A-4A86-8A7E-F61C2FA16D37}" type="presParOf" srcId="{3A065F15-FC7B-4BF2-A378-00CCF0C41E2C}" destId="{8EEC83DA-FAFE-4FB8-B694-C20A20E3468C}" srcOrd="1" destOrd="0" presId="urn:microsoft.com/office/officeart/2005/8/layout/vList5"/>
    <dgm:cxn modelId="{8D548E6D-648C-4BDD-AA40-04AA8BEC4B6F}" type="presParOf" srcId="{491BD59F-547E-4CC6-8062-1455A5CEA34C}" destId="{25E0E078-CB0F-4273-8924-BFC498C59E78}" srcOrd="25" destOrd="0" presId="urn:microsoft.com/office/officeart/2005/8/layout/vList5"/>
    <dgm:cxn modelId="{B465B395-D68B-42D3-A3F2-CB16DDB8BD94}" type="presParOf" srcId="{491BD59F-547E-4CC6-8062-1455A5CEA34C}" destId="{FE986A9F-81FA-4F7B-9D72-0FDA831D095F}" srcOrd="26" destOrd="0" presId="urn:microsoft.com/office/officeart/2005/8/layout/vList5"/>
    <dgm:cxn modelId="{356712AA-30E0-4565-84A4-CF293260FC8B}" type="presParOf" srcId="{FE986A9F-81FA-4F7B-9D72-0FDA831D095F}" destId="{2F3AB8FD-94B5-44C8-A824-5315DBC2D866}" srcOrd="0" destOrd="0" presId="urn:microsoft.com/office/officeart/2005/8/layout/vList5"/>
    <dgm:cxn modelId="{F4EBA09B-1F45-4F3B-B070-CFC1C3065A85}" type="presParOf" srcId="{FE986A9F-81FA-4F7B-9D72-0FDA831D095F}" destId="{F1E366BF-836C-4752-972A-060B41C03B60}" srcOrd="1" destOrd="0" presId="urn:microsoft.com/office/officeart/2005/8/layout/vList5"/>
    <dgm:cxn modelId="{007D0A37-CF47-42E0-87D1-6A7CE98D67BD}" type="presParOf" srcId="{491BD59F-547E-4CC6-8062-1455A5CEA34C}" destId="{64EFBD73-1C81-4635-BACB-73AEAF2F7281}" srcOrd="27" destOrd="0" presId="urn:microsoft.com/office/officeart/2005/8/layout/vList5"/>
    <dgm:cxn modelId="{4DA9CD25-B0FF-4FE4-BC53-ADA9776CC37B}" type="presParOf" srcId="{491BD59F-547E-4CC6-8062-1455A5CEA34C}" destId="{A58CD24B-1F02-4953-A0A5-0A399C19BD52}" srcOrd="28" destOrd="0" presId="urn:microsoft.com/office/officeart/2005/8/layout/vList5"/>
    <dgm:cxn modelId="{599021FC-306C-4809-8066-E4EACDC5DC2F}" type="presParOf" srcId="{A58CD24B-1F02-4953-A0A5-0A399C19BD52}" destId="{890368D1-7939-4521-B48A-76BF72360EA1}" srcOrd="0" destOrd="0" presId="urn:microsoft.com/office/officeart/2005/8/layout/vList5"/>
    <dgm:cxn modelId="{8CB0CECE-2C27-47D4-8FC0-E63B5D85C7A3}" type="presParOf" srcId="{A58CD24B-1F02-4953-A0A5-0A399C19BD52}" destId="{C1BF7A14-EBE3-4BF1-840A-948D50422260}" srcOrd="1" destOrd="0" presId="urn:microsoft.com/office/officeart/2005/8/layout/vList5"/>
    <dgm:cxn modelId="{F4DAB207-9F43-4DCE-AA46-E3E663F559D6}" type="presParOf" srcId="{491BD59F-547E-4CC6-8062-1455A5CEA34C}" destId="{2D2D4AF7-A27E-450B-93F0-E4F0B3313D72}" srcOrd="29" destOrd="0" presId="urn:microsoft.com/office/officeart/2005/8/layout/vList5"/>
    <dgm:cxn modelId="{2AB17760-842A-4A82-ACD9-FD698CC8368B}" type="presParOf" srcId="{491BD59F-547E-4CC6-8062-1455A5CEA34C}" destId="{EE69D545-097A-48E6-8A4A-80B3E734CE9F}" srcOrd="30" destOrd="0" presId="urn:microsoft.com/office/officeart/2005/8/layout/vList5"/>
    <dgm:cxn modelId="{26ACA0FF-0838-4EE1-B9B4-E8FA02871CB3}" type="presParOf" srcId="{EE69D545-097A-48E6-8A4A-80B3E734CE9F}" destId="{138F9671-84A6-49F2-BDDE-0B7F05C5FAB3}" srcOrd="0" destOrd="0" presId="urn:microsoft.com/office/officeart/2005/8/layout/vList5"/>
    <dgm:cxn modelId="{65069D21-87C7-424B-837F-70B2D82444CB}" type="presParOf" srcId="{EE69D545-097A-48E6-8A4A-80B3E734CE9F}" destId="{0237E662-C0CA-4763-B289-DCDE3965724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2A473D3-EFCF-463F-8C29-AC3BDD638FDD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s-MX"/>
        </a:p>
      </dgm:t>
    </dgm:pt>
    <dgm:pt modelId="{8FBBF89C-17D4-444B-BFFD-7211C2AB0C43}">
      <dgm:prSet phldrT="[Texto]" custT="1"/>
      <dgm:spPr/>
      <dgm:t>
        <a:bodyPr/>
        <a:lstStyle/>
        <a:p>
          <a:pPr algn="ctr"/>
          <a:r>
            <a:rPr lang="es-MX" sz="1600" b="1" dirty="0">
              <a:latin typeface="+mn-lt"/>
            </a:rPr>
            <a:t>Demandas de R, K y </a:t>
          </a:r>
          <a:r>
            <a:rPr lang="el-GR" sz="1600" b="1" dirty="0">
              <a:latin typeface="+mn-lt"/>
              <a:cs typeface="Calibri" panose="020F0502020204030204" pitchFamily="34" charset="0"/>
            </a:rPr>
            <a:t>Δ</a:t>
          </a:r>
          <a:endParaRPr lang="es-MX" sz="1600" b="1" dirty="0">
            <a:latin typeface="+mn-lt"/>
          </a:endParaRPr>
        </a:p>
      </dgm:t>
    </dgm:pt>
    <dgm:pt modelId="{56730C7F-6710-4623-952D-B23FBBB101BC}" type="parTrans" cxnId="{8F3BB8FD-91DA-47F0-8623-AB5523EE5CBC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D4562FA4-E528-43EE-8F32-20F5008E91F5}" type="sibTrans" cxnId="{8F3BB8FD-91DA-47F0-8623-AB5523EE5CBC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CDDCB9A4-D882-4737-BA49-58BB5326E2D1}">
      <dgm:prSet phldrT="[Texto]" custT="1"/>
      <dgm:spPr/>
      <dgm:t>
        <a:bodyPr/>
        <a:lstStyle/>
        <a:p>
          <a:pPr algn="ctr"/>
          <a:r>
            <a:rPr lang="es-MX" sz="1600" b="1" dirty="0">
              <a:latin typeface="+mn-lt"/>
            </a:rPr>
            <a:t>Descripción</a:t>
          </a:r>
        </a:p>
      </dgm:t>
    </dgm:pt>
    <dgm:pt modelId="{F3FEDBEF-8AE8-4257-ADA2-2AB9ECE82A79}" type="parTrans" cxnId="{83BD935F-B83F-4941-BC20-402F22443C33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A1E6933F-7F49-4F9A-B664-3F84CB04E6F0}" type="sibTrans" cxnId="{83BD935F-B83F-4941-BC20-402F22443C33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54F32E22-7805-47D3-8706-7E822653E622}">
      <dgm:prSet phldrT="[Texto]" custT="1"/>
      <dgm:spPr/>
      <dgm:t>
        <a:bodyPr/>
        <a:lstStyle/>
        <a:p>
          <a:pPr algn="ctr"/>
          <a:r>
            <a:rPr lang="es-MX" sz="1600" b="1" dirty="0" err="1">
              <a:latin typeface="+mn-lt"/>
            </a:rPr>
            <a:t>Req</a:t>
          </a:r>
          <a:r>
            <a:rPr lang="es-MX" sz="1600" b="1" dirty="0">
              <a:latin typeface="+mn-lt"/>
            </a:rPr>
            <a:t>. análisis</a:t>
          </a:r>
        </a:p>
      </dgm:t>
    </dgm:pt>
    <dgm:pt modelId="{A498476B-A20A-420F-98AF-67FCDA52E630}" type="parTrans" cxnId="{28B22606-CD3A-4DF1-B382-729178571235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EE14A063-344E-4BB7-AFF2-049E1B0C8214}" type="sibTrans" cxnId="{28B22606-CD3A-4DF1-B382-729178571235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49678908-B56D-457F-B48A-38442001AF77}">
      <dgm:prSet phldrT="[Texto]" custT="1"/>
      <dgm:spPr/>
      <dgm:t>
        <a:bodyPr/>
        <a:lstStyle/>
        <a:p>
          <a:pPr algn="ctr"/>
          <a:r>
            <a:rPr lang="es-MX" sz="1600" b="1" dirty="0">
              <a:latin typeface="+mn-lt"/>
            </a:rPr>
            <a:t>Deficiencia por corregir</a:t>
          </a:r>
        </a:p>
      </dgm:t>
    </dgm:pt>
    <dgm:pt modelId="{6F5CF193-7C8B-4DBB-99AD-DC3190F5128A}" type="parTrans" cxnId="{DF8170F1-D937-4186-8574-9F851DCB14B2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64FCA210-7691-4584-BF31-579C887E33DE}" type="sibTrans" cxnId="{DF8170F1-D937-4186-8574-9F851DCB14B2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F2CD0F69-F7BD-4BC6-8AEA-F1A4E8955D50}">
      <dgm:prSet phldrT="[Texto]" custT="1"/>
      <dgm:spPr/>
      <dgm:t>
        <a:bodyPr/>
        <a:lstStyle/>
        <a:p>
          <a:pPr algn="ctr"/>
          <a:r>
            <a:rPr lang="es-MX" sz="1600" b="1" dirty="0" err="1">
              <a:latin typeface="+mn-lt"/>
            </a:rPr>
            <a:t>Req</a:t>
          </a:r>
          <a:r>
            <a:rPr lang="es-MX" sz="1600" b="1" dirty="0">
              <a:latin typeface="+mn-lt"/>
            </a:rPr>
            <a:t>. diseño</a:t>
          </a:r>
        </a:p>
      </dgm:t>
    </dgm:pt>
    <dgm:pt modelId="{EE05398B-1A4C-44FC-8362-5E7F5AC84747}" type="parTrans" cxnId="{AA39F4E3-1755-43FE-ADF1-94D4415CA41D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554C7568-CC03-48D2-A8A0-318CF599F110}" type="sibTrans" cxnId="{AA39F4E3-1755-43FE-ADF1-94D4415CA41D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FC08A919-7CBC-4FCB-8A7C-B1835458AB08}">
      <dgm:prSet phldrT="[Texto]" custT="1"/>
      <dgm:spPr/>
      <dgm:t>
        <a:bodyPr/>
        <a:lstStyle/>
        <a:p>
          <a:pPr algn="ctr"/>
          <a:r>
            <a:rPr lang="es-MX" sz="1600" b="1" dirty="0" err="1">
              <a:latin typeface="+mn-lt"/>
            </a:rPr>
            <a:t>Req</a:t>
          </a:r>
          <a:r>
            <a:rPr lang="es-MX" sz="1600" b="1" dirty="0">
              <a:latin typeface="+mn-lt"/>
            </a:rPr>
            <a:t>. construcción</a:t>
          </a:r>
        </a:p>
      </dgm:t>
    </dgm:pt>
    <dgm:pt modelId="{676D2800-111D-4841-AE98-97C54E9B99B2}" type="parTrans" cxnId="{84806F67-1CE7-4D0A-B9AA-43D04E7C41E5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DF076624-74BA-44CE-838F-AB3D97BB0106}" type="sibTrans" cxnId="{84806F67-1CE7-4D0A-B9AA-43D04E7C41E5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DA958A30-AEDB-4EB7-A767-65EA6FE6B304}">
      <dgm:prSet phldrT="[Texto]" custT="1"/>
      <dgm:spPr/>
      <dgm:t>
        <a:bodyPr/>
        <a:lstStyle/>
        <a:p>
          <a:pPr algn="ctr"/>
          <a:r>
            <a:rPr lang="es-MX" sz="1600" b="1" dirty="0" err="1">
              <a:latin typeface="+mn-lt"/>
            </a:rPr>
            <a:t>Req</a:t>
          </a:r>
          <a:r>
            <a:rPr lang="es-MX" sz="1600" b="1" dirty="0">
              <a:latin typeface="+mn-lt"/>
            </a:rPr>
            <a:t>. supervisión </a:t>
          </a:r>
          <a:br>
            <a:rPr lang="es-MX" sz="1600" b="1" dirty="0">
              <a:latin typeface="+mn-lt"/>
            </a:rPr>
          </a:br>
          <a:r>
            <a:rPr lang="es-MX" sz="1600" b="1" dirty="0">
              <a:latin typeface="+mn-lt"/>
            </a:rPr>
            <a:t>y aseguramiento de la calidad</a:t>
          </a:r>
        </a:p>
      </dgm:t>
    </dgm:pt>
    <dgm:pt modelId="{1EE32320-BB25-4940-BB5D-1977335629EF}" type="parTrans" cxnId="{5CCBC620-884B-450A-B103-00E02613EB81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B25738D4-7D56-4330-8A61-7DF726032941}" type="sibTrans" cxnId="{5CCBC620-884B-450A-B103-00E02613EB81}">
      <dgm:prSet/>
      <dgm:spPr/>
      <dgm:t>
        <a:bodyPr/>
        <a:lstStyle/>
        <a:p>
          <a:pPr algn="ctr"/>
          <a:endParaRPr lang="es-MX" sz="1600" b="1">
            <a:latin typeface="+mn-lt"/>
          </a:endParaRPr>
        </a:p>
      </dgm:t>
    </dgm:pt>
    <dgm:pt modelId="{18133DA8-181A-4D1D-BB9F-CA44BDDEF10A}" type="pres">
      <dgm:prSet presAssocID="{02A473D3-EFCF-463F-8C29-AC3BDD638FDD}" presName="linear" presStyleCnt="0">
        <dgm:presLayoutVars>
          <dgm:animLvl val="lvl"/>
          <dgm:resizeHandles val="exact"/>
        </dgm:presLayoutVars>
      </dgm:prSet>
      <dgm:spPr/>
    </dgm:pt>
    <dgm:pt modelId="{32DB7EC2-B496-4A85-BF05-A56AD1B49304}" type="pres">
      <dgm:prSet presAssocID="{49678908-B56D-457F-B48A-38442001AF7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32868AA1-03B5-4603-908F-FC43333D6775}" type="pres">
      <dgm:prSet presAssocID="{64FCA210-7691-4584-BF31-579C887E33DE}" presName="spacer" presStyleCnt="0"/>
      <dgm:spPr/>
    </dgm:pt>
    <dgm:pt modelId="{B050A8F2-A145-4C26-859B-32B9D0134602}" type="pres">
      <dgm:prSet presAssocID="{8FBBF89C-17D4-444B-BFFD-7211C2AB0C4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DC11F5DB-C6C7-4045-97AB-84E5E40CF24C}" type="pres">
      <dgm:prSet presAssocID="{D4562FA4-E528-43EE-8F32-20F5008E91F5}" presName="spacer" presStyleCnt="0"/>
      <dgm:spPr/>
    </dgm:pt>
    <dgm:pt modelId="{F630D68A-126D-4A0A-9982-54546CC66507}" type="pres">
      <dgm:prSet presAssocID="{CDDCB9A4-D882-4737-BA49-58BB5326E2D1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A8F2E3D-5A68-4F50-83F2-0C039F9440AF}" type="pres">
      <dgm:prSet presAssocID="{A1E6933F-7F49-4F9A-B664-3F84CB04E6F0}" presName="spacer" presStyleCnt="0"/>
      <dgm:spPr/>
    </dgm:pt>
    <dgm:pt modelId="{FC2A52C3-FC39-4E97-B685-764D195A339A}" type="pres">
      <dgm:prSet presAssocID="{54F32E22-7805-47D3-8706-7E822653E622}" presName="parentText" presStyleLbl="node1" presStyleIdx="3" presStyleCnt="7" custLinFactNeighborX="-7854" custLinFactNeighborY="-54426">
        <dgm:presLayoutVars>
          <dgm:chMax val="0"/>
          <dgm:bulletEnabled val="1"/>
        </dgm:presLayoutVars>
      </dgm:prSet>
      <dgm:spPr/>
    </dgm:pt>
    <dgm:pt modelId="{EE73EA60-8F0E-459A-92A8-0EA7646C449B}" type="pres">
      <dgm:prSet presAssocID="{EE14A063-344E-4BB7-AFF2-049E1B0C8214}" presName="spacer" presStyleCnt="0"/>
      <dgm:spPr/>
    </dgm:pt>
    <dgm:pt modelId="{983F2F1E-3BFD-468E-8F7A-3F34F9F1C6FD}" type="pres">
      <dgm:prSet presAssocID="{F2CD0F69-F7BD-4BC6-8AEA-F1A4E8955D50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FE049196-9033-4CCF-B428-697EFC503681}" type="pres">
      <dgm:prSet presAssocID="{554C7568-CC03-48D2-A8A0-318CF599F110}" presName="spacer" presStyleCnt="0"/>
      <dgm:spPr/>
    </dgm:pt>
    <dgm:pt modelId="{66C488E5-28A6-4D67-A592-BE9895A901E4}" type="pres">
      <dgm:prSet presAssocID="{FC08A919-7CBC-4FCB-8A7C-B1835458AB08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CF73607A-61EF-4D0D-8603-C9C12792DB8E}" type="pres">
      <dgm:prSet presAssocID="{DF076624-74BA-44CE-838F-AB3D97BB0106}" presName="spacer" presStyleCnt="0"/>
      <dgm:spPr/>
    </dgm:pt>
    <dgm:pt modelId="{A091501C-63D0-4814-A1BD-1B8228A74359}" type="pres">
      <dgm:prSet presAssocID="{DA958A30-AEDB-4EB7-A767-65EA6FE6B304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E535E03-4B69-42BB-8D5C-0928E1CFCC4D}" type="presOf" srcId="{49678908-B56D-457F-B48A-38442001AF77}" destId="{32DB7EC2-B496-4A85-BF05-A56AD1B49304}" srcOrd="0" destOrd="0" presId="urn:microsoft.com/office/officeart/2005/8/layout/vList2"/>
    <dgm:cxn modelId="{28B22606-CD3A-4DF1-B382-729178571235}" srcId="{02A473D3-EFCF-463F-8C29-AC3BDD638FDD}" destId="{54F32E22-7805-47D3-8706-7E822653E622}" srcOrd="3" destOrd="0" parTransId="{A498476B-A20A-420F-98AF-67FCDA52E630}" sibTransId="{EE14A063-344E-4BB7-AFF2-049E1B0C8214}"/>
    <dgm:cxn modelId="{5CCBC620-884B-450A-B103-00E02613EB81}" srcId="{02A473D3-EFCF-463F-8C29-AC3BDD638FDD}" destId="{DA958A30-AEDB-4EB7-A767-65EA6FE6B304}" srcOrd="6" destOrd="0" parTransId="{1EE32320-BB25-4940-BB5D-1977335629EF}" sibTransId="{B25738D4-7D56-4330-8A61-7DF726032941}"/>
    <dgm:cxn modelId="{BCB53325-2818-470C-B8E7-366EF20049D7}" type="presOf" srcId="{54F32E22-7805-47D3-8706-7E822653E622}" destId="{FC2A52C3-FC39-4E97-B685-764D195A339A}" srcOrd="0" destOrd="0" presId="urn:microsoft.com/office/officeart/2005/8/layout/vList2"/>
    <dgm:cxn modelId="{4363264C-0892-4FDA-AAD2-294980B1E100}" type="presOf" srcId="{FC08A919-7CBC-4FCB-8A7C-B1835458AB08}" destId="{66C488E5-28A6-4D67-A592-BE9895A901E4}" srcOrd="0" destOrd="0" presId="urn:microsoft.com/office/officeart/2005/8/layout/vList2"/>
    <dgm:cxn modelId="{83BD935F-B83F-4941-BC20-402F22443C33}" srcId="{02A473D3-EFCF-463F-8C29-AC3BDD638FDD}" destId="{CDDCB9A4-D882-4737-BA49-58BB5326E2D1}" srcOrd="2" destOrd="0" parTransId="{F3FEDBEF-8AE8-4257-ADA2-2AB9ECE82A79}" sibTransId="{A1E6933F-7F49-4F9A-B664-3F84CB04E6F0}"/>
    <dgm:cxn modelId="{84806F67-1CE7-4D0A-B9AA-43D04E7C41E5}" srcId="{02A473D3-EFCF-463F-8C29-AC3BDD638FDD}" destId="{FC08A919-7CBC-4FCB-8A7C-B1835458AB08}" srcOrd="5" destOrd="0" parTransId="{676D2800-111D-4841-AE98-97C54E9B99B2}" sibTransId="{DF076624-74BA-44CE-838F-AB3D97BB0106}"/>
    <dgm:cxn modelId="{8100FE8B-E1C2-4F2F-861B-CE30ADF51335}" type="presOf" srcId="{F2CD0F69-F7BD-4BC6-8AEA-F1A4E8955D50}" destId="{983F2F1E-3BFD-468E-8F7A-3F34F9F1C6FD}" srcOrd="0" destOrd="0" presId="urn:microsoft.com/office/officeart/2005/8/layout/vList2"/>
    <dgm:cxn modelId="{2AE667A4-C695-42B9-8CBC-DEDFFC4E0324}" type="presOf" srcId="{CDDCB9A4-D882-4737-BA49-58BB5326E2D1}" destId="{F630D68A-126D-4A0A-9982-54546CC66507}" srcOrd="0" destOrd="0" presId="urn:microsoft.com/office/officeart/2005/8/layout/vList2"/>
    <dgm:cxn modelId="{0FC7E9BA-7EA1-4DEF-8069-7286DE731A09}" type="presOf" srcId="{02A473D3-EFCF-463F-8C29-AC3BDD638FDD}" destId="{18133DA8-181A-4D1D-BB9F-CA44BDDEF10A}" srcOrd="0" destOrd="0" presId="urn:microsoft.com/office/officeart/2005/8/layout/vList2"/>
    <dgm:cxn modelId="{333D1BBF-0ECE-4139-82C0-5E463312FC3F}" type="presOf" srcId="{DA958A30-AEDB-4EB7-A767-65EA6FE6B304}" destId="{A091501C-63D0-4814-A1BD-1B8228A74359}" srcOrd="0" destOrd="0" presId="urn:microsoft.com/office/officeart/2005/8/layout/vList2"/>
    <dgm:cxn modelId="{AA39F4E3-1755-43FE-ADF1-94D4415CA41D}" srcId="{02A473D3-EFCF-463F-8C29-AC3BDD638FDD}" destId="{F2CD0F69-F7BD-4BC6-8AEA-F1A4E8955D50}" srcOrd="4" destOrd="0" parTransId="{EE05398B-1A4C-44FC-8362-5E7F5AC84747}" sibTransId="{554C7568-CC03-48D2-A8A0-318CF599F110}"/>
    <dgm:cxn modelId="{FAB2ACE8-73FD-4D70-B047-9BF4074DA279}" type="presOf" srcId="{8FBBF89C-17D4-444B-BFFD-7211C2AB0C43}" destId="{B050A8F2-A145-4C26-859B-32B9D0134602}" srcOrd="0" destOrd="0" presId="urn:microsoft.com/office/officeart/2005/8/layout/vList2"/>
    <dgm:cxn modelId="{DF8170F1-D937-4186-8574-9F851DCB14B2}" srcId="{02A473D3-EFCF-463F-8C29-AC3BDD638FDD}" destId="{49678908-B56D-457F-B48A-38442001AF77}" srcOrd="0" destOrd="0" parTransId="{6F5CF193-7C8B-4DBB-99AD-DC3190F5128A}" sibTransId="{64FCA210-7691-4584-BF31-579C887E33DE}"/>
    <dgm:cxn modelId="{8F3BB8FD-91DA-47F0-8623-AB5523EE5CBC}" srcId="{02A473D3-EFCF-463F-8C29-AC3BDD638FDD}" destId="{8FBBF89C-17D4-444B-BFFD-7211C2AB0C43}" srcOrd="1" destOrd="0" parTransId="{56730C7F-6710-4623-952D-B23FBBB101BC}" sibTransId="{D4562FA4-E528-43EE-8F32-20F5008E91F5}"/>
    <dgm:cxn modelId="{F95FEAB7-33D1-4046-8FA7-F538602F45BE}" type="presParOf" srcId="{18133DA8-181A-4D1D-BB9F-CA44BDDEF10A}" destId="{32DB7EC2-B496-4A85-BF05-A56AD1B49304}" srcOrd="0" destOrd="0" presId="urn:microsoft.com/office/officeart/2005/8/layout/vList2"/>
    <dgm:cxn modelId="{A6E20BC2-2E1C-4956-A7EB-FE9C5101BA18}" type="presParOf" srcId="{18133DA8-181A-4D1D-BB9F-CA44BDDEF10A}" destId="{32868AA1-03B5-4603-908F-FC43333D6775}" srcOrd="1" destOrd="0" presId="urn:microsoft.com/office/officeart/2005/8/layout/vList2"/>
    <dgm:cxn modelId="{892F2538-6EB6-44F6-B429-A40FF4BDFA56}" type="presParOf" srcId="{18133DA8-181A-4D1D-BB9F-CA44BDDEF10A}" destId="{B050A8F2-A145-4C26-859B-32B9D0134602}" srcOrd="2" destOrd="0" presId="urn:microsoft.com/office/officeart/2005/8/layout/vList2"/>
    <dgm:cxn modelId="{9D93B404-265E-46F3-A1E6-9E61BB1D6A6B}" type="presParOf" srcId="{18133DA8-181A-4D1D-BB9F-CA44BDDEF10A}" destId="{DC11F5DB-C6C7-4045-97AB-84E5E40CF24C}" srcOrd="3" destOrd="0" presId="urn:microsoft.com/office/officeart/2005/8/layout/vList2"/>
    <dgm:cxn modelId="{3D4A2E7A-7927-451E-BF26-0FBC43BFCAE3}" type="presParOf" srcId="{18133DA8-181A-4D1D-BB9F-CA44BDDEF10A}" destId="{F630D68A-126D-4A0A-9982-54546CC66507}" srcOrd="4" destOrd="0" presId="urn:microsoft.com/office/officeart/2005/8/layout/vList2"/>
    <dgm:cxn modelId="{BCDE71A7-9B02-4B7C-B808-BA189B6945F2}" type="presParOf" srcId="{18133DA8-181A-4D1D-BB9F-CA44BDDEF10A}" destId="{7A8F2E3D-5A68-4F50-83F2-0C039F9440AF}" srcOrd="5" destOrd="0" presId="urn:microsoft.com/office/officeart/2005/8/layout/vList2"/>
    <dgm:cxn modelId="{9B1FCD9D-883B-4C92-B35C-79CF483E2EC1}" type="presParOf" srcId="{18133DA8-181A-4D1D-BB9F-CA44BDDEF10A}" destId="{FC2A52C3-FC39-4E97-B685-764D195A339A}" srcOrd="6" destOrd="0" presId="urn:microsoft.com/office/officeart/2005/8/layout/vList2"/>
    <dgm:cxn modelId="{78817BA9-542D-4A2F-87EE-AD542ACD6837}" type="presParOf" srcId="{18133DA8-181A-4D1D-BB9F-CA44BDDEF10A}" destId="{EE73EA60-8F0E-459A-92A8-0EA7646C449B}" srcOrd="7" destOrd="0" presId="urn:microsoft.com/office/officeart/2005/8/layout/vList2"/>
    <dgm:cxn modelId="{456F0B1A-5B88-47D6-BFE0-1F7DC0B36934}" type="presParOf" srcId="{18133DA8-181A-4D1D-BB9F-CA44BDDEF10A}" destId="{983F2F1E-3BFD-468E-8F7A-3F34F9F1C6FD}" srcOrd="8" destOrd="0" presId="urn:microsoft.com/office/officeart/2005/8/layout/vList2"/>
    <dgm:cxn modelId="{103A787C-61E7-48FA-BE71-0CE59EC4EB0A}" type="presParOf" srcId="{18133DA8-181A-4D1D-BB9F-CA44BDDEF10A}" destId="{FE049196-9033-4CCF-B428-697EFC503681}" srcOrd="9" destOrd="0" presId="urn:microsoft.com/office/officeart/2005/8/layout/vList2"/>
    <dgm:cxn modelId="{20427D17-7296-43B8-B245-370383AE34DB}" type="presParOf" srcId="{18133DA8-181A-4D1D-BB9F-CA44BDDEF10A}" destId="{66C488E5-28A6-4D67-A592-BE9895A901E4}" srcOrd="10" destOrd="0" presId="urn:microsoft.com/office/officeart/2005/8/layout/vList2"/>
    <dgm:cxn modelId="{9882FF33-E935-453B-B487-8280061AEB69}" type="presParOf" srcId="{18133DA8-181A-4D1D-BB9F-CA44BDDEF10A}" destId="{CF73607A-61EF-4D0D-8603-C9C12792DB8E}" srcOrd="11" destOrd="0" presId="urn:microsoft.com/office/officeart/2005/8/layout/vList2"/>
    <dgm:cxn modelId="{88303714-9C04-4259-8A71-EE5C6A602D8C}" type="presParOf" srcId="{18133DA8-181A-4D1D-BB9F-CA44BDDEF10A}" destId="{A091501C-63D0-4814-A1BD-1B8228A74359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24C291-3216-4726-9436-9C406E67E5C7}" type="doc">
      <dgm:prSet loTypeId="urn:microsoft.com/office/officeart/2005/8/layout/process4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A584DBF8-E345-4E3F-8AA2-A595A79EAB4F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s-MX" sz="1600" b="1" dirty="0">
              <a:solidFill>
                <a:schemeClr val="bg1"/>
              </a:solidFill>
            </a:rPr>
            <a:t>Capítulo 1. Introducción</a:t>
          </a:r>
        </a:p>
      </dgm:t>
    </dgm:pt>
    <dgm:pt modelId="{0E43FED9-66BA-49AB-B374-E6A82C9E9B08}" type="parTrans" cxnId="{F0B531B3-7D5E-40EC-8745-0C2860E78D0E}">
      <dgm:prSet/>
      <dgm:spPr/>
      <dgm:t>
        <a:bodyPr/>
        <a:lstStyle/>
        <a:p>
          <a:pPr algn="ctr"/>
          <a:endParaRPr lang="es-MX" sz="3600" b="1">
            <a:solidFill>
              <a:schemeClr val="tx1"/>
            </a:solidFill>
          </a:endParaRPr>
        </a:p>
      </dgm:t>
    </dgm:pt>
    <dgm:pt modelId="{27ED1350-482F-47FD-9EE4-46A69053C753}" type="sibTrans" cxnId="{F0B531B3-7D5E-40EC-8745-0C2860E78D0E}">
      <dgm:prSet/>
      <dgm:spPr/>
      <dgm:t>
        <a:bodyPr/>
        <a:lstStyle/>
        <a:p>
          <a:pPr algn="ctr"/>
          <a:endParaRPr lang="es-MX" sz="3600" b="1">
            <a:solidFill>
              <a:schemeClr val="tx1"/>
            </a:solidFill>
          </a:endParaRPr>
        </a:p>
      </dgm:t>
    </dgm:pt>
    <dgm:pt modelId="{5F1F73C8-5384-43E1-A0EE-D23310A6F9CF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s-MX" sz="1600" b="1" dirty="0">
              <a:solidFill>
                <a:schemeClr val="bg1"/>
              </a:solidFill>
            </a:rPr>
            <a:t>Capítulo 2. Notación</a:t>
          </a:r>
        </a:p>
      </dgm:t>
    </dgm:pt>
    <dgm:pt modelId="{0CDA22B5-AF60-4184-99C6-217547F0C50E}" type="parTrans" cxnId="{DA20CA00-0A72-462A-BCF4-34D03E61FC02}">
      <dgm:prSet/>
      <dgm:spPr/>
      <dgm:t>
        <a:bodyPr/>
        <a:lstStyle/>
        <a:p>
          <a:pPr algn="ctr"/>
          <a:endParaRPr lang="es-MX" sz="3600" b="1">
            <a:solidFill>
              <a:schemeClr val="tx1"/>
            </a:solidFill>
          </a:endParaRPr>
        </a:p>
      </dgm:t>
    </dgm:pt>
    <dgm:pt modelId="{D337BC71-33FF-4B7F-BFFE-460AC7E8A2DA}" type="sibTrans" cxnId="{DA20CA00-0A72-462A-BCF4-34D03E61FC02}">
      <dgm:prSet/>
      <dgm:spPr/>
      <dgm:t>
        <a:bodyPr/>
        <a:lstStyle/>
        <a:p>
          <a:pPr algn="ctr"/>
          <a:endParaRPr lang="es-MX" sz="3600" b="1">
            <a:solidFill>
              <a:schemeClr val="tx1"/>
            </a:solidFill>
          </a:endParaRPr>
        </a:p>
      </dgm:t>
    </dgm:pt>
    <dgm:pt modelId="{C40CE89E-339A-4D49-AAA3-12FE9E85EFA7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s-MX" sz="1600" b="1" dirty="0">
              <a:solidFill>
                <a:schemeClr val="bg1"/>
              </a:solidFill>
            </a:rPr>
            <a:t>Capítulo 4. Procedimientos generales para la evaluación</a:t>
          </a:r>
          <a:br>
            <a:rPr lang="es-MX" sz="1600" b="1" dirty="0">
              <a:solidFill>
                <a:schemeClr val="bg1"/>
              </a:solidFill>
            </a:rPr>
          </a:br>
          <a:r>
            <a:rPr lang="es-MX" sz="1600" b="1" dirty="0">
              <a:solidFill>
                <a:schemeClr val="bg1"/>
              </a:solidFill>
            </a:rPr>
            <a:t>post sísmica de la infraestructura física educativa</a:t>
          </a:r>
        </a:p>
      </dgm:t>
    </dgm:pt>
    <dgm:pt modelId="{5F13B7FB-428E-418C-B89A-CCC1C6E750BA}" type="parTrans" cxnId="{BC119D7F-3D34-4F6C-8DBC-1A2F799FC56A}">
      <dgm:prSet/>
      <dgm:spPr/>
      <dgm:t>
        <a:bodyPr/>
        <a:lstStyle/>
        <a:p>
          <a:pPr algn="ctr"/>
          <a:endParaRPr lang="es-MX" sz="3600" b="1">
            <a:solidFill>
              <a:schemeClr val="tx1"/>
            </a:solidFill>
          </a:endParaRPr>
        </a:p>
      </dgm:t>
    </dgm:pt>
    <dgm:pt modelId="{DA5020E2-A862-4F74-9647-F8706483F65F}" type="sibTrans" cxnId="{BC119D7F-3D34-4F6C-8DBC-1A2F799FC56A}">
      <dgm:prSet/>
      <dgm:spPr/>
      <dgm:t>
        <a:bodyPr/>
        <a:lstStyle/>
        <a:p>
          <a:pPr algn="ctr"/>
          <a:endParaRPr lang="es-MX" sz="3600" b="1">
            <a:solidFill>
              <a:schemeClr val="tx1"/>
            </a:solidFill>
          </a:endParaRPr>
        </a:p>
      </dgm:t>
    </dgm:pt>
    <dgm:pt modelId="{C48ADEC3-8C6B-46A4-B05A-E0D7F3369D94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s-MX" sz="1600" b="1" dirty="0">
              <a:solidFill>
                <a:schemeClr val="bg1"/>
              </a:solidFill>
            </a:rPr>
            <a:t>Capítulo 5. Método de evaluación rápida</a:t>
          </a:r>
        </a:p>
      </dgm:t>
    </dgm:pt>
    <dgm:pt modelId="{899E3F9F-3E6A-4BDA-A4A4-D43E9B05587E}" type="sibTrans" cxnId="{B4532714-B15C-4AF0-9D44-B66362F1418A}">
      <dgm:prSet/>
      <dgm:spPr/>
      <dgm:t>
        <a:bodyPr/>
        <a:lstStyle/>
        <a:p>
          <a:pPr algn="ctr"/>
          <a:endParaRPr lang="es-MX" sz="3600" b="1">
            <a:solidFill>
              <a:schemeClr val="tx1"/>
            </a:solidFill>
          </a:endParaRPr>
        </a:p>
      </dgm:t>
    </dgm:pt>
    <dgm:pt modelId="{43B855DB-E8C8-49E6-9517-61BA0194EE7F}" type="parTrans" cxnId="{B4532714-B15C-4AF0-9D44-B66362F1418A}">
      <dgm:prSet/>
      <dgm:spPr/>
      <dgm:t>
        <a:bodyPr/>
        <a:lstStyle/>
        <a:p>
          <a:pPr algn="ctr"/>
          <a:endParaRPr lang="es-MX" sz="3600" b="1">
            <a:solidFill>
              <a:schemeClr val="tx1"/>
            </a:solidFill>
          </a:endParaRPr>
        </a:p>
      </dgm:t>
    </dgm:pt>
    <dgm:pt modelId="{BA2E6B88-DCF3-487A-9297-6CBEC81C900B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s-MX" sz="1600" b="1" dirty="0">
              <a:solidFill>
                <a:schemeClr val="bg1"/>
              </a:solidFill>
            </a:rPr>
            <a:t>Capítulo 3. Descripción de los daños por sismo más usuales</a:t>
          </a:r>
        </a:p>
      </dgm:t>
    </dgm:pt>
    <dgm:pt modelId="{1932DBD0-230B-45E4-89BA-690C65CADCBF}" type="parTrans" cxnId="{5B2AD5C3-FA01-473E-9A80-B4CE040E32B4}">
      <dgm:prSet/>
      <dgm:spPr/>
      <dgm:t>
        <a:bodyPr/>
        <a:lstStyle/>
        <a:p>
          <a:pPr algn="ctr"/>
          <a:endParaRPr lang="es-MX" b="1">
            <a:solidFill>
              <a:schemeClr val="tx1"/>
            </a:solidFill>
          </a:endParaRPr>
        </a:p>
      </dgm:t>
    </dgm:pt>
    <dgm:pt modelId="{1A56DDA2-1651-414A-B54A-BCEEFB0C45B3}" type="sibTrans" cxnId="{5B2AD5C3-FA01-473E-9A80-B4CE040E32B4}">
      <dgm:prSet/>
      <dgm:spPr/>
      <dgm:t>
        <a:bodyPr/>
        <a:lstStyle/>
        <a:p>
          <a:pPr algn="ctr"/>
          <a:endParaRPr lang="es-MX" b="1">
            <a:solidFill>
              <a:schemeClr val="tx1"/>
            </a:solidFill>
          </a:endParaRPr>
        </a:p>
      </dgm:t>
    </dgm:pt>
    <dgm:pt modelId="{895B7520-5555-B948-821C-1B2D682B1B0C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s-MX" sz="1600" b="1" dirty="0">
              <a:solidFill>
                <a:schemeClr val="bg1"/>
              </a:solidFill>
            </a:rPr>
            <a:t>Prefacio</a:t>
          </a:r>
        </a:p>
      </dgm:t>
    </dgm:pt>
    <dgm:pt modelId="{9E4D6850-0A75-574B-94CA-F8165B5D4EC1}" type="parTrans" cxnId="{09A36F0F-43D4-1349-A023-992F3E0EE828}">
      <dgm:prSet/>
      <dgm:spPr/>
      <dgm:t>
        <a:bodyPr/>
        <a:lstStyle/>
        <a:p>
          <a:pPr algn="ctr"/>
          <a:endParaRPr lang="es-MX" b="1">
            <a:solidFill>
              <a:schemeClr val="tx1"/>
            </a:solidFill>
          </a:endParaRPr>
        </a:p>
      </dgm:t>
    </dgm:pt>
    <dgm:pt modelId="{82230998-A45A-0047-9A0B-FBB82E59A01C}" type="sibTrans" cxnId="{09A36F0F-43D4-1349-A023-992F3E0EE828}">
      <dgm:prSet/>
      <dgm:spPr/>
      <dgm:t>
        <a:bodyPr/>
        <a:lstStyle/>
        <a:p>
          <a:pPr algn="ctr"/>
          <a:endParaRPr lang="es-MX" b="1">
            <a:solidFill>
              <a:schemeClr val="tx1"/>
            </a:solidFill>
          </a:endParaRPr>
        </a:p>
      </dgm:t>
    </dgm:pt>
    <dgm:pt modelId="{37B22698-F554-F14E-BEF8-2A2DBE07DC06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s-MX" sz="1600" b="1" dirty="0">
              <a:solidFill>
                <a:schemeClr val="bg1"/>
              </a:solidFill>
            </a:rPr>
            <a:t>Capítulo 6. Método de evaluación  intermedia</a:t>
          </a:r>
        </a:p>
      </dgm:t>
    </dgm:pt>
    <dgm:pt modelId="{41A831A1-D70E-E34D-B7BF-D2051383A2D3}" type="parTrans" cxnId="{61D76FAD-0674-3D4D-8777-F3B015B844A3}">
      <dgm:prSet/>
      <dgm:spPr/>
      <dgm:t>
        <a:bodyPr/>
        <a:lstStyle/>
        <a:p>
          <a:endParaRPr lang="es-ES"/>
        </a:p>
      </dgm:t>
    </dgm:pt>
    <dgm:pt modelId="{66648B1C-B8A2-9D4C-8BD6-E9DB229F7C77}" type="sibTrans" cxnId="{61D76FAD-0674-3D4D-8777-F3B015B844A3}">
      <dgm:prSet/>
      <dgm:spPr/>
      <dgm:t>
        <a:bodyPr/>
        <a:lstStyle/>
        <a:p>
          <a:endParaRPr lang="es-ES"/>
        </a:p>
      </dgm:t>
    </dgm:pt>
    <dgm:pt modelId="{3A5FDDEB-B788-C64D-8C50-A7C89E528A42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r>
            <a:rPr lang="es-MX" sz="1600" b="1" dirty="0">
              <a:solidFill>
                <a:schemeClr val="bg1"/>
              </a:solidFill>
            </a:rPr>
            <a:t>Capítulo 7. Inspección de estructuras de mampostería</a:t>
          </a:r>
        </a:p>
      </dgm:t>
    </dgm:pt>
    <dgm:pt modelId="{4ADF159A-767B-A048-A9B8-A837AF0934E5}" type="parTrans" cxnId="{F9A1EF12-EB6A-6E4E-85A8-12A36710EDCF}">
      <dgm:prSet/>
      <dgm:spPr/>
      <dgm:t>
        <a:bodyPr/>
        <a:lstStyle/>
        <a:p>
          <a:endParaRPr lang="es-ES"/>
        </a:p>
      </dgm:t>
    </dgm:pt>
    <dgm:pt modelId="{4A9C7113-135F-424F-A713-0C40C6363CE1}" type="sibTrans" cxnId="{F9A1EF12-EB6A-6E4E-85A8-12A36710EDCF}">
      <dgm:prSet/>
      <dgm:spPr/>
      <dgm:t>
        <a:bodyPr/>
        <a:lstStyle/>
        <a:p>
          <a:endParaRPr lang="es-ES"/>
        </a:p>
      </dgm:t>
    </dgm:pt>
    <dgm:pt modelId="{F42B2953-71A8-4C14-A4E5-66B9D2C9E742}" type="pres">
      <dgm:prSet presAssocID="{0024C291-3216-4726-9436-9C406E67E5C7}" presName="Name0" presStyleCnt="0">
        <dgm:presLayoutVars>
          <dgm:dir/>
          <dgm:animLvl val="lvl"/>
          <dgm:resizeHandles val="exact"/>
        </dgm:presLayoutVars>
      </dgm:prSet>
      <dgm:spPr/>
    </dgm:pt>
    <dgm:pt modelId="{674C8F6B-4C60-C04B-9603-F121A2DBD035}" type="pres">
      <dgm:prSet presAssocID="{3A5FDDEB-B788-C64D-8C50-A7C89E528A42}" presName="boxAndChildren" presStyleCnt="0"/>
      <dgm:spPr/>
    </dgm:pt>
    <dgm:pt modelId="{55D28F8F-FBF8-CA4E-A6D8-37CDB8D45FDB}" type="pres">
      <dgm:prSet presAssocID="{3A5FDDEB-B788-C64D-8C50-A7C89E528A42}" presName="parentTextBox" presStyleLbl="node1" presStyleIdx="0" presStyleCnt="8" custLinFactNeighborY="-2234"/>
      <dgm:spPr/>
    </dgm:pt>
    <dgm:pt modelId="{A03A783F-2E50-DA43-830B-2B8950882E99}" type="pres">
      <dgm:prSet presAssocID="{66648B1C-B8A2-9D4C-8BD6-E9DB229F7C77}" presName="sp" presStyleCnt="0"/>
      <dgm:spPr/>
    </dgm:pt>
    <dgm:pt modelId="{407E43B2-3E80-1D48-9357-42CE8EC6FE9F}" type="pres">
      <dgm:prSet presAssocID="{37B22698-F554-F14E-BEF8-2A2DBE07DC06}" presName="arrowAndChildren" presStyleCnt="0"/>
      <dgm:spPr/>
    </dgm:pt>
    <dgm:pt modelId="{BD7AE461-B5A0-2749-B157-6B5B23951D53}" type="pres">
      <dgm:prSet presAssocID="{37B22698-F554-F14E-BEF8-2A2DBE07DC06}" presName="parentTextArrow" presStyleLbl="node1" presStyleIdx="1" presStyleCnt="8"/>
      <dgm:spPr/>
    </dgm:pt>
    <dgm:pt modelId="{1187D239-443E-46F0-A6E4-6A65AF7528D7}" type="pres">
      <dgm:prSet presAssocID="{899E3F9F-3E6A-4BDA-A4A4-D43E9B05587E}" presName="sp" presStyleCnt="0"/>
      <dgm:spPr/>
    </dgm:pt>
    <dgm:pt modelId="{17828C40-83DC-46EE-9EE1-7D9FECAF6189}" type="pres">
      <dgm:prSet presAssocID="{C48ADEC3-8C6B-46A4-B05A-E0D7F3369D94}" presName="arrowAndChildren" presStyleCnt="0"/>
      <dgm:spPr/>
    </dgm:pt>
    <dgm:pt modelId="{6A7DA1D0-1E83-453C-81FD-3E4820B51B2F}" type="pres">
      <dgm:prSet presAssocID="{C48ADEC3-8C6B-46A4-B05A-E0D7F3369D94}" presName="parentTextArrow" presStyleLbl="node1" presStyleIdx="2" presStyleCnt="8"/>
      <dgm:spPr/>
    </dgm:pt>
    <dgm:pt modelId="{A3E9F55A-3C54-4F25-BFC9-ED5299EB3B08}" type="pres">
      <dgm:prSet presAssocID="{DA5020E2-A862-4F74-9647-F8706483F65F}" presName="sp" presStyleCnt="0"/>
      <dgm:spPr/>
    </dgm:pt>
    <dgm:pt modelId="{DB63EDC6-8662-4E03-A641-4CA6A39A7819}" type="pres">
      <dgm:prSet presAssocID="{C40CE89E-339A-4D49-AAA3-12FE9E85EFA7}" presName="arrowAndChildren" presStyleCnt="0"/>
      <dgm:spPr/>
    </dgm:pt>
    <dgm:pt modelId="{A069A71E-D212-42CB-A70C-3B20A6E0036E}" type="pres">
      <dgm:prSet presAssocID="{C40CE89E-339A-4D49-AAA3-12FE9E85EFA7}" presName="parentTextArrow" presStyleLbl="node1" presStyleIdx="3" presStyleCnt="8"/>
      <dgm:spPr/>
    </dgm:pt>
    <dgm:pt modelId="{790CE022-458F-47CA-8310-B748A3DC4207}" type="pres">
      <dgm:prSet presAssocID="{1A56DDA2-1651-414A-B54A-BCEEFB0C45B3}" presName="sp" presStyleCnt="0"/>
      <dgm:spPr/>
    </dgm:pt>
    <dgm:pt modelId="{C1168DA1-9FCF-4488-ABC4-1023FD537134}" type="pres">
      <dgm:prSet presAssocID="{BA2E6B88-DCF3-487A-9297-6CBEC81C900B}" presName="arrowAndChildren" presStyleCnt="0"/>
      <dgm:spPr/>
    </dgm:pt>
    <dgm:pt modelId="{CCBA8C81-42C7-4C1C-B88E-E6D5836BF140}" type="pres">
      <dgm:prSet presAssocID="{BA2E6B88-DCF3-487A-9297-6CBEC81C900B}" presName="parentTextArrow" presStyleLbl="node1" presStyleIdx="4" presStyleCnt="8"/>
      <dgm:spPr/>
    </dgm:pt>
    <dgm:pt modelId="{1DD380C2-AA1D-4E59-A977-82814AFAD5D9}" type="pres">
      <dgm:prSet presAssocID="{D337BC71-33FF-4B7F-BFFE-460AC7E8A2DA}" presName="sp" presStyleCnt="0"/>
      <dgm:spPr/>
    </dgm:pt>
    <dgm:pt modelId="{E5DE7493-20D0-44CE-90C5-0F5ECC8086BE}" type="pres">
      <dgm:prSet presAssocID="{5F1F73C8-5384-43E1-A0EE-D23310A6F9CF}" presName="arrowAndChildren" presStyleCnt="0"/>
      <dgm:spPr/>
    </dgm:pt>
    <dgm:pt modelId="{1C8975BC-5E4C-4D40-ADA1-AACE263CD6EC}" type="pres">
      <dgm:prSet presAssocID="{5F1F73C8-5384-43E1-A0EE-D23310A6F9CF}" presName="parentTextArrow" presStyleLbl="node1" presStyleIdx="5" presStyleCnt="8"/>
      <dgm:spPr/>
    </dgm:pt>
    <dgm:pt modelId="{D942EEC9-431F-4D46-9C88-0522D6406E1C}" type="pres">
      <dgm:prSet presAssocID="{27ED1350-482F-47FD-9EE4-46A69053C753}" presName="sp" presStyleCnt="0"/>
      <dgm:spPr/>
    </dgm:pt>
    <dgm:pt modelId="{858BCF3C-D4BA-4636-91BB-B44ECE7F7DFC}" type="pres">
      <dgm:prSet presAssocID="{A584DBF8-E345-4E3F-8AA2-A595A79EAB4F}" presName="arrowAndChildren" presStyleCnt="0"/>
      <dgm:spPr/>
    </dgm:pt>
    <dgm:pt modelId="{B6A08B33-E7BD-4B68-A3A7-B59442A2828E}" type="pres">
      <dgm:prSet presAssocID="{A584DBF8-E345-4E3F-8AA2-A595A79EAB4F}" presName="parentTextArrow" presStyleLbl="node1" presStyleIdx="6" presStyleCnt="8"/>
      <dgm:spPr/>
    </dgm:pt>
    <dgm:pt modelId="{4CCBD527-18B3-584B-9C1D-332F32B82945}" type="pres">
      <dgm:prSet presAssocID="{82230998-A45A-0047-9A0B-FBB82E59A01C}" presName="sp" presStyleCnt="0"/>
      <dgm:spPr/>
    </dgm:pt>
    <dgm:pt modelId="{0393366C-7467-3F49-B81D-866C57BBABD5}" type="pres">
      <dgm:prSet presAssocID="{895B7520-5555-B948-821C-1B2D682B1B0C}" presName="arrowAndChildren" presStyleCnt="0"/>
      <dgm:spPr/>
    </dgm:pt>
    <dgm:pt modelId="{1D5B4F29-FEC4-C849-BE44-6D8A2D9714A4}" type="pres">
      <dgm:prSet presAssocID="{895B7520-5555-B948-821C-1B2D682B1B0C}" presName="parentTextArrow" presStyleLbl="node1" presStyleIdx="7" presStyleCnt="8" custLinFactNeighborY="-2241"/>
      <dgm:spPr/>
    </dgm:pt>
  </dgm:ptLst>
  <dgm:cxnLst>
    <dgm:cxn modelId="{DA20CA00-0A72-462A-BCF4-34D03E61FC02}" srcId="{0024C291-3216-4726-9436-9C406E67E5C7}" destId="{5F1F73C8-5384-43E1-A0EE-D23310A6F9CF}" srcOrd="2" destOrd="0" parTransId="{0CDA22B5-AF60-4184-99C6-217547F0C50E}" sibTransId="{D337BC71-33FF-4B7F-BFFE-460AC7E8A2DA}"/>
    <dgm:cxn modelId="{5A0D8D04-9B09-F744-8756-40BE1F0E94D3}" type="presOf" srcId="{3A5FDDEB-B788-C64D-8C50-A7C89E528A42}" destId="{55D28F8F-FBF8-CA4E-A6D8-37CDB8D45FDB}" srcOrd="0" destOrd="0" presId="urn:microsoft.com/office/officeart/2005/8/layout/process4"/>
    <dgm:cxn modelId="{09A36F0F-43D4-1349-A023-992F3E0EE828}" srcId="{0024C291-3216-4726-9436-9C406E67E5C7}" destId="{895B7520-5555-B948-821C-1B2D682B1B0C}" srcOrd="0" destOrd="0" parTransId="{9E4D6850-0A75-574B-94CA-F8165B5D4EC1}" sibTransId="{82230998-A45A-0047-9A0B-FBB82E59A01C}"/>
    <dgm:cxn modelId="{F9A1EF12-EB6A-6E4E-85A8-12A36710EDCF}" srcId="{0024C291-3216-4726-9436-9C406E67E5C7}" destId="{3A5FDDEB-B788-C64D-8C50-A7C89E528A42}" srcOrd="7" destOrd="0" parTransId="{4ADF159A-767B-A048-A9B8-A837AF0934E5}" sibTransId="{4A9C7113-135F-424F-A713-0C40C6363CE1}"/>
    <dgm:cxn modelId="{B4532714-B15C-4AF0-9D44-B66362F1418A}" srcId="{0024C291-3216-4726-9436-9C406E67E5C7}" destId="{C48ADEC3-8C6B-46A4-B05A-E0D7F3369D94}" srcOrd="5" destOrd="0" parTransId="{43B855DB-E8C8-49E6-9517-61BA0194EE7F}" sibTransId="{899E3F9F-3E6A-4BDA-A4A4-D43E9B05587E}"/>
    <dgm:cxn modelId="{AB006B35-E001-4C98-ACD7-DE6BB99B4302}" type="presOf" srcId="{C48ADEC3-8C6B-46A4-B05A-E0D7F3369D94}" destId="{6A7DA1D0-1E83-453C-81FD-3E4820B51B2F}" srcOrd="0" destOrd="0" presId="urn:microsoft.com/office/officeart/2005/8/layout/process4"/>
    <dgm:cxn modelId="{C5F2F739-EE85-4CDC-86A2-8C965CA11FD1}" type="presOf" srcId="{0024C291-3216-4726-9436-9C406E67E5C7}" destId="{F42B2953-71A8-4C14-A4E5-66B9D2C9E742}" srcOrd="0" destOrd="0" presId="urn:microsoft.com/office/officeart/2005/8/layout/process4"/>
    <dgm:cxn modelId="{4CCE874F-C1DE-4439-AA36-3D3A7B73D74D}" type="presOf" srcId="{A584DBF8-E345-4E3F-8AA2-A595A79EAB4F}" destId="{B6A08B33-E7BD-4B68-A3A7-B59442A2828E}" srcOrd="0" destOrd="0" presId="urn:microsoft.com/office/officeart/2005/8/layout/process4"/>
    <dgm:cxn modelId="{2066025E-5324-E847-BFBD-1764F249DA27}" type="presOf" srcId="{895B7520-5555-B948-821C-1B2D682B1B0C}" destId="{1D5B4F29-FEC4-C849-BE44-6D8A2D9714A4}" srcOrd="0" destOrd="0" presId="urn:microsoft.com/office/officeart/2005/8/layout/process4"/>
    <dgm:cxn modelId="{BC119D7F-3D34-4F6C-8DBC-1A2F799FC56A}" srcId="{0024C291-3216-4726-9436-9C406E67E5C7}" destId="{C40CE89E-339A-4D49-AAA3-12FE9E85EFA7}" srcOrd="4" destOrd="0" parTransId="{5F13B7FB-428E-418C-B89A-CCC1C6E750BA}" sibTransId="{DA5020E2-A862-4F74-9647-F8706483F65F}"/>
    <dgm:cxn modelId="{B92C7D8A-A0F3-1D4C-A08C-6AE188ED67BD}" type="presOf" srcId="{37B22698-F554-F14E-BEF8-2A2DBE07DC06}" destId="{BD7AE461-B5A0-2749-B157-6B5B23951D53}" srcOrd="0" destOrd="0" presId="urn:microsoft.com/office/officeart/2005/8/layout/process4"/>
    <dgm:cxn modelId="{6D4B80A2-0003-4928-8602-97B986A7D1A2}" type="presOf" srcId="{BA2E6B88-DCF3-487A-9297-6CBEC81C900B}" destId="{CCBA8C81-42C7-4C1C-B88E-E6D5836BF140}" srcOrd="0" destOrd="0" presId="urn:microsoft.com/office/officeart/2005/8/layout/process4"/>
    <dgm:cxn modelId="{61D76FAD-0674-3D4D-8777-F3B015B844A3}" srcId="{0024C291-3216-4726-9436-9C406E67E5C7}" destId="{37B22698-F554-F14E-BEF8-2A2DBE07DC06}" srcOrd="6" destOrd="0" parTransId="{41A831A1-D70E-E34D-B7BF-D2051383A2D3}" sibTransId="{66648B1C-B8A2-9D4C-8BD6-E9DB229F7C77}"/>
    <dgm:cxn modelId="{F0B531B3-7D5E-40EC-8745-0C2860E78D0E}" srcId="{0024C291-3216-4726-9436-9C406E67E5C7}" destId="{A584DBF8-E345-4E3F-8AA2-A595A79EAB4F}" srcOrd="1" destOrd="0" parTransId="{0E43FED9-66BA-49AB-B374-E6A82C9E9B08}" sibTransId="{27ED1350-482F-47FD-9EE4-46A69053C753}"/>
    <dgm:cxn modelId="{5B2AD5C3-FA01-473E-9A80-B4CE040E32B4}" srcId="{0024C291-3216-4726-9436-9C406E67E5C7}" destId="{BA2E6B88-DCF3-487A-9297-6CBEC81C900B}" srcOrd="3" destOrd="0" parTransId="{1932DBD0-230B-45E4-89BA-690C65CADCBF}" sibTransId="{1A56DDA2-1651-414A-B54A-BCEEFB0C45B3}"/>
    <dgm:cxn modelId="{22826EC6-E71C-4DA8-B05D-FFFBD87C8F13}" type="presOf" srcId="{C40CE89E-339A-4D49-AAA3-12FE9E85EFA7}" destId="{A069A71E-D212-42CB-A70C-3B20A6E0036E}" srcOrd="0" destOrd="0" presId="urn:microsoft.com/office/officeart/2005/8/layout/process4"/>
    <dgm:cxn modelId="{CEEBA4E4-7823-4352-B342-3F56B3175CC5}" type="presOf" srcId="{5F1F73C8-5384-43E1-A0EE-D23310A6F9CF}" destId="{1C8975BC-5E4C-4D40-ADA1-AACE263CD6EC}" srcOrd="0" destOrd="0" presId="urn:microsoft.com/office/officeart/2005/8/layout/process4"/>
    <dgm:cxn modelId="{5768044C-27E2-3F41-B9CB-4F4C0FB222CA}" type="presParOf" srcId="{F42B2953-71A8-4C14-A4E5-66B9D2C9E742}" destId="{674C8F6B-4C60-C04B-9603-F121A2DBD035}" srcOrd="0" destOrd="0" presId="urn:microsoft.com/office/officeart/2005/8/layout/process4"/>
    <dgm:cxn modelId="{6534E3E3-7E9F-004C-B038-A0513EB884B6}" type="presParOf" srcId="{674C8F6B-4C60-C04B-9603-F121A2DBD035}" destId="{55D28F8F-FBF8-CA4E-A6D8-37CDB8D45FDB}" srcOrd="0" destOrd="0" presId="urn:microsoft.com/office/officeart/2005/8/layout/process4"/>
    <dgm:cxn modelId="{BD52E408-29BC-344E-8F1B-7317BF80A7A2}" type="presParOf" srcId="{F42B2953-71A8-4C14-A4E5-66B9D2C9E742}" destId="{A03A783F-2E50-DA43-830B-2B8950882E99}" srcOrd="1" destOrd="0" presId="urn:microsoft.com/office/officeart/2005/8/layout/process4"/>
    <dgm:cxn modelId="{4639B297-FE78-8247-9568-00BCAE4A673F}" type="presParOf" srcId="{F42B2953-71A8-4C14-A4E5-66B9D2C9E742}" destId="{407E43B2-3E80-1D48-9357-42CE8EC6FE9F}" srcOrd="2" destOrd="0" presId="urn:microsoft.com/office/officeart/2005/8/layout/process4"/>
    <dgm:cxn modelId="{0B24CA1F-A9F2-984F-9A57-72F97EB0CE44}" type="presParOf" srcId="{407E43B2-3E80-1D48-9357-42CE8EC6FE9F}" destId="{BD7AE461-B5A0-2749-B157-6B5B23951D53}" srcOrd="0" destOrd="0" presId="urn:microsoft.com/office/officeart/2005/8/layout/process4"/>
    <dgm:cxn modelId="{4B39E690-72D1-4ED2-B149-7C59A0598398}" type="presParOf" srcId="{F42B2953-71A8-4C14-A4E5-66B9D2C9E742}" destId="{1187D239-443E-46F0-A6E4-6A65AF7528D7}" srcOrd="3" destOrd="0" presId="urn:microsoft.com/office/officeart/2005/8/layout/process4"/>
    <dgm:cxn modelId="{677DBBD0-77AC-425A-840B-59759D28DDE1}" type="presParOf" srcId="{F42B2953-71A8-4C14-A4E5-66B9D2C9E742}" destId="{17828C40-83DC-46EE-9EE1-7D9FECAF6189}" srcOrd="4" destOrd="0" presId="urn:microsoft.com/office/officeart/2005/8/layout/process4"/>
    <dgm:cxn modelId="{0F91F3E3-7FBD-437A-BA1D-8DAA6B207E4C}" type="presParOf" srcId="{17828C40-83DC-46EE-9EE1-7D9FECAF6189}" destId="{6A7DA1D0-1E83-453C-81FD-3E4820B51B2F}" srcOrd="0" destOrd="0" presId="urn:microsoft.com/office/officeart/2005/8/layout/process4"/>
    <dgm:cxn modelId="{37B39463-9998-4F4A-9F1F-01444E063C28}" type="presParOf" srcId="{F42B2953-71A8-4C14-A4E5-66B9D2C9E742}" destId="{A3E9F55A-3C54-4F25-BFC9-ED5299EB3B08}" srcOrd="5" destOrd="0" presId="urn:microsoft.com/office/officeart/2005/8/layout/process4"/>
    <dgm:cxn modelId="{E12A35F0-3068-4926-A6AC-2E79C81F8BD7}" type="presParOf" srcId="{F42B2953-71A8-4C14-A4E5-66B9D2C9E742}" destId="{DB63EDC6-8662-4E03-A641-4CA6A39A7819}" srcOrd="6" destOrd="0" presId="urn:microsoft.com/office/officeart/2005/8/layout/process4"/>
    <dgm:cxn modelId="{F63CDAE9-A289-4E19-BD70-FEDE23BE8550}" type="presParOf" srcId="{DB63EDC6-8662-4E03-A641-4CA6A39A7819}" destId="{A069A71E-D212-42CB-A70C-3B20A6E0036E}" srcOrd="0" destOrd="0" presId="urn:microsoft.com/office/officeart/2005/8/layout/process4"/>
    <dgm:cxn modelId="{6A565873-7B99-4D34-AF63-A74EE1962494}" type="presParOf" srcId="{F42B2953-71A8-4C14-A4E5-66B9D2C9E742}" destId="{790CE022-458F-47CA-8310-B748A3DC4207}" srcOrd="7" destOrd="0" presId="urn:microsoft.com/office/officeart/2005/8/layout/process4"/>
    <dgm:cxn modelId="{BCEB4DFC-6301-482F-9B16-8F74871E337E}" type="presParOf" srcId="{F42B2953-71A8-4C14-A4E5-66B9D2C9E742}" destId="{C1168DA1-9FCF-4488-ABC4-1023FD537134}" srcOrd="8" destOrd="0" presId="urn:microsoft.com/office/officeart/2005/8/layout/process4"/>
    <dgm:cxn modelId="{85CBA9A5-A31A-4BA2-8B20-FB1A45321295}" type="presParOf" srcId="{C1168DA1-9FCF-4488-ABC4-1023FD537134}" destId="{CCBA8C81-42C7-4C1C-B88E-E6D5836BF140}" srcOrd="0" destOrd="0" presId="urn:microsoft.com/office/officeart/2005/8/layout/process4"/>
    <dgm:cxn modelId="{944B19D0-E88D-46AB-94EE-95A0160E5127}" type="presParOf" srcId="{F42B2953-71A8-4C14-A4E5-66B9D2C9E742}" destId="{1DD380C2-AA1D-4E59-A977-82814AFAD5D9}" srcOrd="9" destOrd="0" presId="urn:microsoft.com/office/officeart/2005/8/layout/process4"/>
    <dgm:cxn modelId="{F5B688B1-F72D-4B00-8FD6-C501903D8D4F}" type="presParOf" srcId="{F42B2953-71A8-4C14-A4E5-66B9D2C9E742}" destId="{E5DE7493-20D0-44CE-90C5-0F5ECC8086BE}" srcOrd="10" destOrd="0" presId="urn:microsoft.com/office/officeart/2005/8/layout/process4"/>
    <dgm:cxn modelId="{8AA25D29-DFC0-4CDD-AD70-359CFD6C392C}" type="presParOf" srcId="{E5DE7493-20D0-44CE-90C5-0F5ECC8086BE}" destId="{1C8975BC-5E4C-4D40-ADA1-AACE263CD6EC}" srcOrd="0" destOrd="0" presId="urn:microsoft.com/office/officeart/2005/8/layout/process4"/>
    <dgm:cxn modelId="{48FEA411-8C70-4298-BB00-A85ED116B4B5}" type="presParOf" srcId="{F42B2953-71A8-4C14-A4E5-66B9D2C9E742}" destId="{D942EEC9-431F-4D46-9C88-0522D6406E1C}" srcOrd="11" destOrd="0" presId="urn:microsoft.com/office/officeart/2005/8/layout/process4"/>
    <dgm:cxn modelId="{E806E5D1-EDCF-4603-BA9A-4D563885E21A}" type="presParOf" srcId="{F42B2953-71A8-4C14-A4E5-66B9D2C9E742}" destId="{858BCF3C-D4BA-4636-91BB-B44ECE7F7DFC}" srcOrd="12" destOrd="0" presId="urn:microsoft.com/office/officeart/2005/8/layout/process4"/>
    <dgm:cxn modelId="{2D7B4D43-E737-4107-B866-1D5E72FB94F7}" type="presParOf" srcId="{858BCF3C-D4BA-4636-91BB-B44ECE7F7DFC}" destId="{B6A08B33-E7BD-4B68-A3A7-B59442A2828E}" srcOrd="0" destOrd="0" presId="urn:microsoft.com/office/officeart/2005/8/layout/process4"/>
    <dgm:cxn modelId="{0E2B8C8B-D88F-8A4F-8EBF-D47D182AD4CB}" type="presParOf" srcId="{F42B2953-71A8-4C14-A4E5-66B9D2C9E742}" destId="{4CCBD527-18B3-584B-9C1D-332F32B82945}" srcOrd="13" destOrd="0" presId="urn:microsoft.com/office/officeart/2005/8/layout/process4"/>
    <dgm:cxn modelId="{9AB63EB3-DA1A-0D42-B7EE-AB43DA9D42B2}" type="presParOf" srcId="{F42B2953-71A8-4C14-A4E5-66B9D2C9E742}" destId="{0393366C-7467-3F49-B81D-866C57BBABD5}" srcOrd="14" destOrd="0" presId="urn:microsoft.com/office/officeart/2005/8/layout/process4"/>
    <dgm:cxn modelId="{743F4274-50EE-F747-9EB4-93F2F6A52EEA}" type="presParOf" srcId="{0393366C-7467-3F49-B81D-866C57BBABD5}" destId="{1D5B4F29-FEC4-C849-BE44-6D8A2D9714A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24C291-3216-4726-9436-9C406E67E5C7}" type="doc">
      <dgm:prSet loTypeId="urn:microsoft.com/office/officeart/2005/8/layout/process4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s-MX"/>
        </a:p>
      </dgm:t>
    </dgm:pt>
    <dgm:pt modelId="{5FE52432-65EE-44F2-BD2D-719CFEF9E54F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>
              <a:solidFill>
                <a:schemeClr val="bg1"/>
              </a:solidFill>
            </a:rPr>
            <a:t>Capítulo 8. Inspección de estructuras de concreto</a:t>
          </a:r>
        </a:p>
      </dgm:t>
    </dgm:pt>
    <dgm:pt modelId="{50B590C4-6E33-4F8F-B6FB-6824BE0DDB56}" type="parTrans" cxnId="{BFC1A6B1-6F7F-4715-A1CF-DBA1A66D508B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799CF4E1-0D0E-4BD7-84AA-CC4EDFD7CCF7}" type="sibTrans" cxnId="{BFC1A6B1-6F7F-4715-A1CF-DBA1A66D508B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FAD08C8F-296F-4DAB-B930-AB32DE82674C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>
              <a:solidFill>
                <a:schemeClr val="bg1"/>
              </a:solidFill>
            </a:rPr>
            <a:t>Capítulo 10. Inspección de peligros geotécnicos</a:t>
          </a:r>
        </a:p>
      </dgm:t>
    </dgm:pt>
    <dgm:pt modelId="{8A1222A4-27D5-45DE-992D-2EE779E58634}" type="parTrans" cxnId="{1D0CDFEF-F60E-4F41-8258-5AF5CA75F2B5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29D0896D-B07A-4EA8-8562-FE21C2C98265}" type="sibTrans" cxnId="{1D0CDFEF-F60E-4F41-8258-5AF5CA75F2B5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D35B54E2-8007-4B5D-9F30-7C7B9DBB8A86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>
              <a:solidFill>
                <a:schemeClr val="bg1"/>
              </a:solidFill>
            </a:rPr>
            <a:t>Capítulo 11. Inspección de peligros no estructurales</a:t>
          </a:r>
        </a:p>
      </dgm:t>
    </dgm:pt>
    <dgm:pt modelId="{48BC2706-9800-4DE4-A23A-C0D8D4EAA6D2}" type="parTrans" cxnId="{CE19CDAC-302E-4A80-AE84-1CFCD816B113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9E000B6C-032B-4AE9-A5E4-43EF748DE958}" type="sibTrans" cxnId="{CE19CDAC-302E-4A80-AE84-1CFCD816B113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EFF185A7-3D53-499D-BBAC-D0FADE0D26AC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>
              <a:solidFill>
                <a:schemeClr val="bg1"/>
              </a:solidFill>
            </a:rPr>
            <a:t>Capítulo 13. Comportamiento humano tras los sismos</a:t>
          </a:r>
        </a:p>
      </dgm:t>
    </dgm:pt>
    <dgm:pt modelId="{AD15FD68-B119-47D6-AE7B-5C5AD2169A80}" type="parTrans" cxnId="{B5C73599-6057-47D1-BD8E-DAC7F91AC952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FEB5AB6E-8D3E-46AD-B717-D055F1275FDD}" type="sibTrans" cxnId="{B5C73599-6057-47D1-BD8E-DAC7F91AC952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E63EBD20-81B8-4657-B443-35D08FC4F9B8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>
              <a:solidFill>
                <a:schemeClr val="bg1"/>
              </a:solidFill>
            </a:rPr>
            <a:t>Capítulo 14. Seguridad en campo</a:t>
          </a:r>
        </a:p>
      </dgm:t>
    </dgm:pt>
    <dgm:pt modelId="{65FFFAF0-2DB6-4888-988D-B13560A5A14C}" type="parTrans" cxnId="{890ED672-FA10-4CAA-BE35-E988FF771ED0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35DD39CB-A4D9-4C35-BC46-0DDC3432E817}" type="sibTrans" cxnId="{890ED672-FA10-4CAA-BE35-E988FF771ED0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7B0B38CB-E51D-48A3-AE30-7371E9F65A71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>
              <a:solidFill>
                <a:schemeClr val="bg1"/>
              </a:solidFill>
            </a:rPr>
            <a:t>Capítulo 15. Guía informativa para la comunidad educativa</a:t>
          </a:r>
        </a:p>
      </dgm:t>
    </dgm:pt>
    <dgm:pt modelId="{52B65A92-33A8-41D9-A24C-7FF2B327B053}" type="parTrans" cxnId="{56F913B7-5A02-46D7-96E2-8A9F46C5C1E5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736C852A-DCF3-41FE-99E3-A1174A1ADBC9}" type="sibTrans" cxnId="{56F913B7-5A02-46D7-96E2-8A9F46C5C1E5}">
      <dgm:prSet/>
      <dgm:spPr/>
      <dgm:t>
        <a:bodyPr/>
        <a:lstStyle/>
        <a:p>
          <a:endParaRPr lang="es-MX" sz="3600" b="1">
            <a:solidFill>
              <a:schemeClr val="tx1"/>
            </a:solidFill>
          </a:endParaRPr>
        </a:p>
      </dgm:t>
    </dgm:pt>
    <dgm:pt modelId="{E9C8AEC6-9DC6-4649-A6FA-0AED95835097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>
              <a:solidFill>
                <a:schemeClr val="bg1"/>
              </a:solidFill>
            </a:rPr>
            <a:t>Capítulo 9. Inspección de estructuras de acero</a:t>
          </a:r>
        </a:p>
      </dgm:t>
    </dgm:pt>
    <dgm:pt modelId="{87ECF81A-8567-4828-84D3-CF19F81A0813}" type="parTrans" cxnId="{8146831F-8873-40BD-8DA4-B1EC8926613D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F5262302-29DF-4196-BF47-4B3077454F91}" type="sibTrans" cxnId="{8146831F-8873-40BD-8DA4-B1EC8926613D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7285F836-DFCA-4EEE-B486-FE3CB6303519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>
              <a:solidFill>
                <a:schemeClr val="bg1"/>
              </a:solidFill>
            </a:rPr>
            <a:t>Capítulo 14. Inspección cuando existen materiales peligrosos</a:t>
          </a:r>
        </a:p>
      </dgm:t>
    </dgm:pt>
    <dgm:pt modelId="{0B01EBD1-4093-4835-A2EA-5ABA4A06D3C9}" type="parTrans" cxnId="{71359B35-CBB5-4837-9306-C58B7FA6FD22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429929D6-9C3D-4782-ABD8-D42FB704C661}" type="sibTrans" cxnId="{71359B35-CBB5-4837-9306-C58B7FA6FD22}">
      <dgm:prSet/>
      <dgm:spPr/>
      <dgm:t>
        <a:bodyPr/>
        <a:lstStyle/>
        <a:p>
          <a:endParaRPr lang="es-MX" b="1">
            <a:solidFill>
              <a:schemeClr val="tx1"/>
            </a:solidFill>
          </a:endParaRPr>
        </a:p>
      </dgm:t>
    </dgm:pt>
    <dgm:pt modelId="{B95AC55B-CC01-9747-B24C-3B55D5F2FC5A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MX" sz="1600" b="1" dirty="0">
              <a:solidFill>
                <a:schemeClr val="bg1"/>
              </a:solidFill>
            </a:rPr>
            <a:t>Glosario, referencias, Anexo 1 (Avisos), </a:t>
          </a:r>
          <a:br>
            <a:rPr lang="es-MX" sz="1600" b="1" dirty="0">
              <a:solidFill>
                <a:schemeClr val="bg1"/>
              </a:solidFill>
            </a:rPr>
          </a:br>
          <a:r>
            <a:rPr lang="es-MX" sz="1600" b="1" dirty="0">
              <a:solidFill>
                <a:schemeClr val="bg1"/>
              </a:solidFill>
            </a:rPr>
            <a:t>Anexo 2 (Formatos de Evaluación)</a:t>
          </a:r>
        </a:p>
      </dgm:t>
    </dgm:pt>
    <dgm:pt modelId="{8A952C74-0E18-584D-977E-C4F6359616E8}" type="parTrans" cxnId="{153E1B0A-87B6-044F-9012-E30887D2DEC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864C25D6-FF20-2D4B-8083-629EFB421ED3}" type="sibTrans" cxnId="{153E1B0A-87B6-044F-9012-E30887D2DEC7}">
      <dgm:prSet/>
      <dgm:spPr/>
      <dgm:t>
        <a:bodyPr/>
        <a:lstStyle/>
        <a:p>
          <a:endParaRPr lang="es-ES" b="1">
            <a:solidFill>
              <a:schemeClr val="tx1"/>
            </a:solidFill>
          </a:endParaRPr>
        </a:p>
      </dgm:t>
    </dgm:pt>
    <dgm:pt modelId="{F42B2953-71A8-4C14-A4E5-66B9D2C9E742}" type="pres">
      <dgm:prSet presAssocID="{0024C291-3216-4726-9436-9C406E67E5C7}" presName="Name0" presStyleCnt="0">
        <dgm:presLayoutVars>
          <dgm:dir/>
          <dgm:animLvl val="lvl"/>
          <dgm:resizeHandles val="exact"/>
        </dgm:presLayoutVars>
      </dgm:prSet>
      <dgm:spPr/>
    </dgm:pt>
    <dgm:pt modelId="{689D1E79-1801-0A4E-A94D-877A384E54C9}" type="pres">
      <dgm:prSet presAssocID="{B95AC55B-CC01-9747-B24C-3B55D5F2FC5A}" presName="boxAndChildren" presStyleCnt="0"/>
      <dgm:spPr/>
    </dgm:pt>
    <dgm:pt modelId="{9882BA7D-9FFD-7F47-8FE0-0BFB359A8977}" type="pres">
      <dgm:prSet presAssocID="{B95AC55B-CC01-9747-B24C-3B55D5F2FC5A}" presName="parentTextBox" presStyleLbl="node1" presStyleIdx="0" presStyleCnt="9" custScaleY="174790" custLinFactNeighborY="-10254"/>
      <dgm:spPr/>
    </dgm:pt>
    <dgm:pt modelId="{8690B9F9-95C6-8043-9BC6-F7E616214EA1}" type="pres">
      <dgm:prSet presAssocID="{736C852A-DCF3-41FE-99E3-A1174A1ADBC9}" presName="sp" presStyleCnt="0"/>
      <dgm:spPr/>
    </dgm:pt>
    <dgm:pt modelId="{90252AEE-799A-034E-9AAE-456590026E45}" type="pres">
      <dgm:prSet presAssocID="{7B0B38CB-E51D-48A3-AE30-7371E9F65A71}" presName="arrowAndChildren" presStyleCnt="0"/>
      <dgm:spPr/>
    </dgm:pt>
    <dgm:pt modelId="{A525E31B-4EC1-1F46-8E29-5677A4F603B0}" type="pres">
      <dgm:prSet presAssocID="{7B0B38CB-E51D-48A3-AE30-7371E9F65A71}" presName="parentTextArrow" presStyleLbl="node1" presStyleIdx="1" presStyleCnt="9" custLinFactNeighborY="-6666"/>
      <dgm:spPr/>
    </dgm:pt>
    <dgm:pt modelId="{03FFDF37-C9B4-4F97-BB47-4983CC49C4B2}" type="pres">
      <dgm:prSet presAssocID="{35DD39CB-A4D9-4C35-BC46-0DDC3432E817}" presName="sp" presStyleCnt="0"/>
      <dgm:spPr/>
    </dgm:pt>
    <dgm:pt modelId="{16BA412D-F74C-402C-A7EE-1094D87FC305}" type="pres">
      <dgm:prSet presAssocID="{E63EBD20-81B8-4657-B443-35D08FC4F9B8}" presName="arrowAndChildren" presStyleCnt="0"/>
      <dgm:spPr/>
    </dgm:pt>
    <dgm:pt modelId="{0FE24005-B497-4B0C-B332-4984723789A2}" type="pres">
      <dgm:prSet presAssocID="{E63EBD20-81B8-4657-B443-35D08FC4F9B8}" presName="parentTextArrow" presStyleLbl="node1" presStyleIdx="2" presStyleCnt="9" custLinFactNeighborY="-6666"/>
      <dgm:spPr/>
    </dgm:pt>
    <dgm:pt modelId="{E701AB3C-26A5-4F59-AFB0-2C91E0AE03AB}" type="pres">
      <dgm:prSet presAssocID="{FEB5AB6E-8D3E-46AD-B717-D055F1275FDD}" presName="sp" presStyleCnt="0"/>
      <dgm:spPr/>
    </dgm:pt>
    <dgm:pt modelId="{570DCE40-BF5B-4E60-B46C-9DFE7121E598}" type="pres">
      <dgm:prSet presAssocID="{EFF185A7-3D53-499D-BBAC-D0FADE0D26AC}" presName="arrowAndChildren" presStyleCnt="0"/>
      <dgm:spPr/>
    </dgm:pt>
    <dgm:pt modelId="{BA8A6117-94C0-4557-94AB-8C2CBA4753AD}" type="pres">
      <dgm:prSet presAssocID="{EFF185A7-3D53-499D-BBAC-D0FADE0D26AC}" presName="parentTextArrow" presStyleLbl="node1" presStyleIdx="3" presStyleCnt="9" custLinFactNeighborY="-6666"/>
      <dgm:spPr/>
    </dgm:pt>
    <dgm:pt modelId="{AB56E8C8-37E1-4933-9602-D334824CAC0D}" type="pres">
      <dgm:prSet presAssocID="{429929D6-9C3D-4782-ABD8-D42FB704C661}" presName="sp" presStyleCnt="0"/>
      <dgm:spPr/>
    </dgm:pt>
    <dgm:pt modelId="{81397F80-749D-442C-9DA0-D24ECA691C86}" type="pres">
      <dgm:prSet presAssocID="{7285F836-DFCA-4EEE-B486-FE3CB6303519}" presName="arrowAndChildren" presStyleCnt="0"/>
      <dgm:spPr/>
    </dgm:pt>
    <dgm:pt modelId="{5F37CC76-A323-467E-A0B8-6BFA8AEDB5DF}" type="pres">
      <dgm:prSet presAssocID="{7285F836-DFCA-4EEE-B486-FE3CB6303519}" presName="parentTextArrow" presStyleLbl="node1" presStyleIdx="4" presStyleCnt="9" custLinFactNeighborY="-6666"/>
      <dgm:spPr/>
    </dgm:pt>
    <dgm:pt modelId="{3461A2B5-9D61-43C2-98B6-9F0804A67183}" type="pres">
      <dgm:prSet presAssocID="{9E000B6C-032B-4AE9-A5E4-43EF748DE958}" presName="sp" presStyleCnt="0"/>
      <dgm:spPr/>
    </dgm:pt>
    <dgm:pt modelId="{1A15B084-C278-4B12-A98B-D69CBFF85C2B}" type="pres">
      <dgm:prSet presAssocID="{D35B54E2-8007-4B5D-9F30-7C7B9DBB8A86}" presName="arrowAndChildren" presStyleCnt="0"/>
      <dgm:spPr/>
    </dgm:pt>
    <dgm:pt modelId="{7F63E20D-2F42-420E-BFE4-4AA7C89B4FFA}" type="pres">
      <dgm:prSet presAssocID="{D35B54E2-8007-4B5D-9F30-7C7B9DBB8A86}" presName="parentTextArrow" presStyleLbl="node1" presStyleIdx="5" presStyleCnt="9" custLinFactNeighborY="-6666"/>
      <dgm:spPr/>
    </dgm:pt>
    <dgm:pt modelId="{0527558B-D4AB-4FD1-9991-D5AF4570B69C}" type="pres">
      <dgm:prSet presAssocID="{29D0896D-B07A-4EA8-8562-FE21C2C98265}" presName="sp" presStyleCnt="0"/>
      <dgm:spPr/>
    </dgm:pt>
    <dgm:pt modelId="{A0D6CB9B-7221-43B6-A13E-DF6B66B21DEF}" type="pres">
      <dgm:prSet presAssocID="{FAD08C8F-296F-4DAB-B930-AB32DE82674C}" presName="arrowAndChildren" presStyleCnt="0"/>
      <dgm:spPr/>
    </dgm:pt>
    <dgm:pt modelId="{1E3B5264-BF4F-4BC9-8A14-9C7B3523AC24}" type="pres">
      <dgm:prSet presAssocID="{FAD08C8F-296F-4DAB-B930-AB32DE82674C}" presName="parentTextArrow" presStyleLbl="node1" presStyleIdx="6" presStyleCnt="9" custLinFactNeighborY="-6666"/>
      <dgm:spPr/>
    </dgm:pt>
    <dgm:pt modelId="{B101C6BE-7828-48A6-8242-253C32FFC716}" type="pres">
      <dgm:prSet presAssocID="{F5262302-29DF-4196-BF47-4B3077454F91}" presName="sp" presStyleCnt="0"/>
      <dgm:spPr/>
    </dgm:pt>
    <dgm:pt modelId="{D92370DC-702C-4C5F-A8E4-AAAEE6DC7D93}" type="pres">
      <dgm:prSet presAssocID="{E9C8AEC6-9DC6-4649-A6FA-0AED95835097}" presName="arrowAndChildren" presStyleCnt="0"/>
      <dgm:spPr/>
    </dgm:pt>
    <dgm:pt modelId="{23D51328-7492-478C-B805-DFA0CE60FA3B}" type="pres">
      <dgm:prSet presAssocID="{E9C8AEC6-9DC6-4649-A6FA-0AED95835097}" presName="parentTextArrow" presStyleLbl="node1" presStyleIdx="7" presStyleCnt="9" custLinFactNeighborY="-6666"/>
      <dgm:spPr/>
    </dgm:pt>
    <dgm:pt modelId="{87FB5DC7-D335-4B3A-869C-547264ABB8C3}" type="pres">
      <dgm:prSet presAssocID="{799CF4E1-0D0E-4BD7-84AA-CC4EDFD7CCF7}" presName="sp" presStyleCnt="0"/>
      <dgm:spPr/>
    </dgm:pt>
    <dgm:pt modelId="{FC071FB0-479D-4ADE-B6C2-6AAE1433AA0B}" type="pres">
      <dgm:prSet presAssocID="{5FE52432-65EE-44F2-BD2D-719CFEF9E54F}" presName="arrowAndChildren" presStyleCnt="0"/>
      <dgm:spPr/>
    </dgm:pt>
    <dgm:pt modelId="{15AE9BFB-5AEA-4B06-BC85-0AF4D4727F95}" type="pres">
      <dgm:prSet presAssocID="{5FE52432-65EE-44F2-BD2D-719CFEF9E54F}" presName="parentTextArrow" presStyleLbl="node1" presStyleIdx="8" presStyleCnt="9" custLinFactNeighborY="-6666"/>
      <dgm:spPr/>
    </dgm:pt>
  </dgm:ptLst>
  <dgm:cxnLst>
    <dgm:cxn modelId="{153E1B0A-87B6-044F-9012-E30887D2DEC7}" srcId="{0024C291-3216-4726-9436-9C406E67E5C7}" destId="{B95AC55B-CC01-9747-B24C-3B55D5F2FC5A}" srcOrd="8" destOrd="0" parTransId="{8A952C74-0E18-584D-977E-C4F6359616E8}" sibTransId="{864C25D6-FF20-2D4B-8083-629EFB421ED3}"/>
    <dgm:cxn modelId="{B9A4EC0F-FC4B-461F-AC0C-ABACD6651A6B}" type="presOf" srcId="{E9C8AEC6-9DC6-4649-A6FA-0AED95835097}" destId="{23D51328-7492-478C-B805-DFA0CE60FA3B}" srcOrd="0" destOrd="0" presId="urn:microsoft.com/office/officeart/2005/8/layout/process4"/>
    <dgm:cxn modelId="{8146831F-8873-40BD-8DA4-B1EC8926613D}" srcId="{0024C291-3216-4726-9436-9C406E67E5C7}" destId="{E9C8AEC6-9DC6-4649-A6FA-0AED95835097}" srcOrd="1" destOrd="0" parTransId="{87ECF81A-8567-4828-84D3-CF19F81A0813}" sibTransId="{F5262302-29DF-4196-BF47-4B3077454F91}"/>
    <dgm:cxn modelId="{64AC9227-DF41-2C44-BF9E-7DB87AE2FAA0}" type="presOf" srcId="{7B0B38CB-E51D-48A3-AE30-7371E9F65A71}" destId="{A525E31B-4EC1-1F46-8E29-5677A4F603B0}" srcOrd="0" destOrd="0" presId="urn:microsoft.com/office/officeart/2005/8/layout/process4"/>
    <dgm:cxn modelId="{71359B35-CBB5-4837-9306-C58B7FA6FD22}" srcId="{0024C291-3216-4726-9436-9C406E67E5C7}" destId="{7285F836-DFCA-4EEE-B486-FE3CB6303519}" srcOrd="4" destOrd="0" parTransId="{0B01EBD1-4093-4835-A2EA-5ABA4A06D3C9}" sibTransId="{429929D6-9C3D-4782-ABD8-D42FB704C661}"/>
    <dgm:cxn modelId="{C5F2F739-EE85-4CDC-86A2-8C965CA11FD1}" type="presOf" srcId="{0024C291-3216-4726-9436-9C406E67E5C7}" destId="{F42B2953-71A8-4C14-A4E5-66B9D2C9E742}" srcOrd="0" destOrd="0" presId="urn:microsoft.com/office/officeart/2005/8/layout/process4"/>
    <dgm:cxn modelId="{A34AD743-3190-47BE-9154-71D48D91061E}" type="presOf" srcId="{E63EBD20-81B8-4657-B443-35D08FC4F9B8}" destId="{0FE24005-B497-4B0C-B332-4984723789A2}" srcOrd="0" destOrd="0" presId="urn:microsoft.com/office/officeart/2005/8/layout/process4"/>
    <dgm:cxn modelId="{7C4B5859-77F2-4850-AFD2-186A4A232534}" type="presOf" srcId="{EFF185A7-3D53-499D-BBAC-D0FADE0D26AC}" destId="{BA8A6117-94C0-4557-94AB-8C2CBA4753AD}" srcOrd="0" destOrd="0" presId="urn:microsoft.com/office/officeart/2005/8/layout/process4"/>
    <dgm:cxn modelId="{53F84A64-7AB6-49EC-BEC5-61FF5C05D817}" type="presOf" srcId="{D35B54E2-8007-4B5D-9F30-7C7B9DBB8A86}" destId="{7F63E20D-2F42-420E-BFE4-4AA7C89B4FFA}" srcOrd="0" destOrd="0" presId="urn:microsoft.com/office/officeart/2005/8/layout/process4"/>
    <dgm:cxn modelId="{890ED672-FA10-4CAA-BE35-E988FF771ED0}" srcId="{0024C291-3216-4726-9436-9C406E67E5C7}" destId="{E63EBD20-81B8-4657-B443-35D08FC4F9B8}" srcOrd="6" destOrd="0" parTransId="{65FFFAF0-2DB6-4888-988D-B13560A5A14C}" sibTransId="{35DD39CB-A4D9-4C35-BC46-0DDC3432E817}"/>
    <dgm:cxn modelId="{D35E6297-9E07-AF46-9A6C-139CF7193296}" type="presOf" srcId="{B95AC55B-CC01-9747-B24C-3B55D5F2FC5A}" destId="{9882BA7D-9FFD-7F47-8FE0-0BFB359A8977}" srcOrd="0" destOrd="0" presId="urn:microsoft.com/office/officeart/2005/8/layout/process4"/>
    <dgm:cxn modelId="{B5C73599-6057-47D1-BD8E-DAC7F91AC952}" srcId="{0024C291-3216-4726-9436-9C406E67E5C7}" destId="{EFF185A7-3D53-499D-BBAC-D0FADE0D26AC}" srcOrd="5" destOrd="0" parTransId="{AD15FD68-B119-47D6-AE7B-5C5AD2169A80}" sibTransId="{FEB5AB6E-8D3E-46AD-B717-D055F1275FDD}"/>
    <dgm:cxn modelId="{9DB1A69B-A5EF-4D89-999D-3F18087DAD58}" type="presOf" srcId="{FAD08C8F-296F-4DAB-B930-AB32DE82674C}" destId="{1E3B5264-BF4F-4BC9-8A14-9C7B3523AC24}" srcOrd="0" destOrd="0" presId="urn:microsoft.com/office/officeart/2005/8/layout/process4"/>
    <dgm:cxn modelId="{CE19CDAC-302E-4A80-AE84-1CFCD816B113}" srcId="{0024C291-3216-4726-9436-9C406E67E5C7}" destId="{D35B54E2-8007-4B5D-9F30-7C7B9DBB8A86}" srcOrd="3" destOrd="0" parTransId="{48BC2706-9800-4DE4-A23A-C0D8D4EAA6D2}" sibTransId="{9E000B6C-032B-4AE9-A5E4-43EF748DE958}"/>
    <dgm:cxn modelId="{BFC1A6B1-6F7F-4715-A1CF-DBA1A66D508B}" srcId="{0024C291-3216-4726-9436-9C406E67E5C7}" destId="{5FE52432-65EE-44F2-BD2D-719CFEF9E54F}" srcOrd="0" destOrd="0" parTransId="{50B590C4-6E33-4F8F-B6FB-6824BE0DDB56}" sibTransId="{799CF4E1-0D0E-4BD7-84AA-CC4EDFD7CCF7}"/>
    <dgm:cxn modelId="{56F913B7-5A02-46D7-96E2-8A9F46C5C1E5}" srcId="{0024C291-3216-4726-9436-9C406E67E5C7}" destId="{7B0B38CB-E51D-48A3-AE30-7371E9F65A71}" srcOrd="7" destOrd="0" parTransId="{52B65A92-33A8-41D9-A24C-7FF2B327B053}" sibTransId="{736C852A-DCF3-41FE-99E3-A1174A1ADBC9}"/>
    <dgm:cxn modelId="{CE5E42CD-788D-48B4-B0E4-7FFF4F6796B4}" type="presOf" srcId="{7285F836-DFCA-4EEE-B486-FE3CB6303519}" destId="{5F37CC76-A323-467E-A0B8-6BFA8AEDB5DF}" srcOrd="0" destOrd="0" presId="urn:microsoft.com/office/officeart/2005/8/layout/process4"/>
    <dgm:cxn modelId="{368C5FDF-43F2-454D-8F13-CC01B1AC0542}" type="presOf" srcId="{5FE52432-65EE-44F2-BD2D-719CFEF9E54F}" destId="{15AE9BFB-5AEA-4B06-BC85-0AF4D4727F95}" srcOrd="0" destOrd="0" presId="urn:microsoft.com/office/officeart/2005/8/layout/process4"/>
    <dgm:cxn modelId="{1D0CDFEF-F60E-4F41-8258-5AF5CA75F2B5}" srcId="{0024C291-3216-4726-9436-9C406E67E5C7}" destId="{FAD08C8F-296F-4DAB-B930-AB32DE82674C}" srcOrd="2" destOrd="0" parTransId="{8A1222A4-27D5-45DE-992D-2EE779E58634}" sibTransId="{29D0896D-B07A-4EA8-8562-FE21C2C98265}"/>
    <dgm:cxn modelId="{A03F05D1-A854-024C-9E5B-B64A89CF27B0}" type="presParOf" srcId="{F42B2953-71A8-4C14-A4E5-66B9D2C9E742}" destId="{689D1E79-1801-0A4E-A94D-877A384E54C9}" srcOrd="0" destOrd="0" presId="urn:microsoft.com/office/officeart/2005/8/layout/process4"/>
    <dgm:cxn modelId="{D3D31795-FA22-AA49-A2E0-85FF33780051}" type="presParOf" srcId="{689D1E79-1801-0A4E-A94D-877A384E54C9}" destId="{9882BA7D-9FFD-7F47-8FE0-0BFB359A8977}" srcOrd="0" destOrd="0" presId="urn:microsoft.com/office/officeart/2005/8/layout/process4"/>
    <dgm:cxn modelId="{C7346334-ECAC-354C-BF9E-06AD11558007}" type="presParOf" srcId="{F42B2953-71A8-4C14-A4E5-66B9D2C9E742}" destId="{8690B9F9-95C6-8043-9BC6-F7E616214EA1}" srcOrd="1" destOrd="0" presId="urn:microsoft.com/office/officeart/2005/8/layout/process4"/>
    <dgm:cxn modelId="{E1C53BB9-DC7F-AF4D-B9A4-A44272A55968}" type="presParOf" srcId="{F42B2953-71A8-4C14-A4E5-66B9D2C9E742}" destId="{90252AEE-799A-034E-9AAE-456590026E45}" srcOrd="2" destOrd="0" presId="urn:microsoft.com/office/officeart/2005/8/layout/process4"/>
    <dgm:cxn modelId="{7A12A09E-B75F-8041-8805-710140AC519E}" type="presParOf" srcId="{90252AEE-799A-034E-9AAE-456590026E45}" destId="{A525E31B-4EC1-1F46-8E29-5677A4F603B0}" srcOrd="0" destOrd="0" presId="urn:microsoft.com/office/officeart/2005/8/layout/process4"/>
    <dgm:cxn modelId="{DB115B08-A7D9-4970-A2AE-D194257422EE}" type="presParOf" srcId="{F42B2953-71A8-4C14-A4E5-66B9D2C9E742}" destId="{03FFDF37-C9B4-4F97-BB47-4983CC49C4B2}" srcOrd="3" destOrd="0" presId="urn:microsoft.com/office/officeart/2005/8/layout/process4"/>
    <dgm:cxn modelId="{86A9EDEB-A851-4229-80E6-F1381CC895EF}" type="presParOf" srcId="{F42B2953-71A8-4C14-A4E5-66B9D2C9E742}" destId="{16BA412D-F74C-402C-A7EE-1094D87FC305}" srcOrd="4" destOrd="0" presId="urn:microsoft.com/office/officeart/2005/8/layout/process4"/>
    <dgm:cxn modelId="{B30A8310-B387-4362-B72E-ACED6B157272}" type="presParOf" srcId="{16BA412D-F74C-402C-A7EE-1094D87FC305}" destId="{0FE24005-B497-4B0C-B332-4984723789A2}" srcOrd="0" destOrd="0" presId="urn:microsoft.com/office/officeart/2005/8/layout/process4"/>
    <dgm:cxn modelId="{C73AC803-B410-45BB-AC17-F569B905EF30}" type="presParOf" srcId="{F42B2953-71A8-4C14-A4E5-66B9D2C9E742}" destId="{E701AB3C-26A5-4F59-AFB0-2C91E0AE03AB}" srcOrd="5" destOrd="0" presId="urn:microsoft.com/office/officeart/2005/8/layout/process4"/>
    <dgm:cxn modelId="{D63DB241-A4BB-4D08-9927-F559F942DCD3}" type="presParOf" srcId="{F42B2953-71A8-4C14-A4E5-66B9D2C9E742}" destId="{570DCE40-BF5B-4E60-B46C-9DFE7121E598}" srcOrd="6" destOrd="0" presId="urn:microsoft.com/office/officeart/2005/8/layout/process4"/>
    <dgm:cxn modelId="{D049EA12-B700-4E22-BD68-71DD335D226F}" type="presParOf" srcId="{570DCE40-BF5B-4E60-B46C-9DFE7121E598}" destId="{BA8A6117-94C0-4557-94AB-8C2CBA4753AD}" srcOrd="0" destOrd="0" presId="urn:microsoft.com/office/officeart/2005/8/layout/process4"/>
    <dgm:cxn modelId="{B9131511-A0D7-46AD-BCA4-9E1D0E2CE37B}" type="presParOf" srcId="{F42B2953-71A8-4C14-A4E5-66B9D2C9E742}" destId="{AB56E8C8-37E1-4933-9602-D334824CAC0D}" srcOrd="7" destOrd="0" presId="urn:microsoft.com/office/officeart/2005/8/layout/process4"/>
    <dgm:cxn modelId="{45DE8B9F-DC76-4AF1-A3DD-F19F6E92641A}" type="presParOf" srcId="{F42B2953-71A8-4C14-A4E5-66B9D2C9E742}" destId="{81397F80-749D-442C-9DA0-D24ECA691C86}" srcOrd="8" destOrd="0" presId="urn:microsoft.com/office/officeart/2005/8/layout/process4"/>
    <dgm:cxn modelId="{317642DA-A5A3-4B3D-83B2-5C52C6DE64AD}" type="presParOf" srcId="{81397F80-749D-442C-9DA0-D24ECA691C86}" destId="{5F37CC76-A323-467E-A0B8-6BFA8AEDB5DF}" srcOrd="0" destOrd="0" presId="urn:microsoft.com/office/officeart/2005/8/layout/process4"/>
    <dgm:cxn modelId="{3F79106D-3263-446E-8D8A-4123AA69ECAE}" type="presParOf" srcId="{F42B2953-71A8-4C14-A4E5-66B9D2C9E742}" destId="{3461A2B5-9D61-43C2-98B6-9F0804A67183}" srcOrd="9" destOrd="0" presId="urn:microsoft.com/office/officeart/2005/8/layout/process4"/>
    <dgm:cxn modelId="{7DEB03CB-4D65-4D16-BC56-9B198484E106}" type="presParOf" srcId="{F42B2953-71A8-4C14-A4E5-66B9D2C9E742}" destId="{1A15B084-C278-4B12-A98B-D69CBFF85C2B}" srcOrd="10" destOrd="0" presId="urn:microsoft.com/office/officeart/2005/8/layout/process4"/>
    <dgm:cxn modelId="{0EC4696D-F916-446F-A959-59606F46C6FB}" type="presParOf" srcId="{1A15B084-C278-4B12-A98B-D69CBFF85C2B}" destId="{7F63E20D-2F42-420E-BFE4-4AA7C89B4FFA}" srcOrd="0" destOrd="0" presId="urn:microsoft.com/office/officeart/2005/8/layout/process4"/>
    <dgm:cxn modelId="{A9DCC157-1FB5-4D6E-A0FC-B1E211CAAB0F}" type="presParOf" srcId="{F42B2953-71A8-4C14-A4E5-66B9D2C9E742}" destId="{0527558B-D4AB-4FD1-9991-D5AF4570B69C}" srcOrd="11" destOrd="0" presId="urn:microsoft.com/office/officeart/2005/8/layout/process4"/>
    <dgm:cxn modelId="{65535111-FA19-4CB5-88A1-513F722629C6}" type="presParOf" srcId="{F42B2953-71A8-4C14-A4E5-66B9D2C9E742}" destId="{A0D6CB9B-7221-43B6-A13E-DF6B66B21DEF}" srcOrd="12" destOrd="0" presId="urn:microsoft.com/office/officeart/2005/8/layout/process4"/>
    <dgm:cxn modelId="{F647A6D0-4093-48CF-9AFB-7BE4D46BC6FA}" type="presParOf" srcId="{A0D6CB9B-7221-43B6-A13E-DF6B66B21DEF}" destId="{1E3B5264-BF4F-4BC9-8A14-9C7B3523AC24}" srcOrd="0" destOrd="0" presId="urn:microsoft.com/office/officeart/2005/8/layout/process4"/>
    <dgm:cxn modelId="{FC7D4E5B-70E9-4BD8-A955-88FB36A48F01}" type="presParOf" srcId="{F42B2953-71A8-4C14-A4E5-66B9D2C9E742}" destId="{B101C6BE-7828-48A6-8242-253C32FFC716}" srcOrd="13" destOrd="0" presId="urn:microsoft.com/office/officeart/2005/8/layout/process4"/>
    <dgm:cxn modelId="{E899C1FF-9EF2-46E9-9698-3BE428C155DA}" type="presParOf" srcId="{F42B2953-71A8-4C14-A4E5-66B9D2C9E742}" destId="{D92370DC-702C-4C5F-A8E4-AAAEE6DC7D93}" srcOrd="14" destOrd="0" presId="urn:microsoft.com/office/officeart/2005/8/layout/process4"/>
    <dgm:cxn modelId="{CBEB569D-D5CB-4059-AF0C-5620539E4141}" type="presParOf" srcId="{D92370DC-702C-4C5F-A8E4-AAAEE6DC7D93}" destId="{23D51328-7492-478C-B805-DFA0CE60FA3B}" srcOrd="0" destOrd="0" presId="urn:microsoft.com/office/officeart/2005/8/layout/process4"/>
    <dgm:cxn modelId="{85CBD7E5-3326-4978-A48D-A7F33A24E732}" type="presParOf" srcId="{F42B2953-71A8-4C14-A4E5-66B9D2C9E742}" destId="{87FB5DC7-D335-4B3A-869C-547264ABB8C3}" srcOrd="15" destOrd="0" presId="urn:microsoft.com/office/officeart/2005/8/layout/process4"/>
    <dgm:cxn modelId="{86A1D160-3535-4E20-9516-74A4F8BAF02C}" type="presParOf" srcId="{F42B2953-71A8-4C14-A4E5-66B9D2C9E742}" destId="{FC071FB0-479D-4ADE-B6C2-6AAE1433AA0B}" srcOrd="16" destOrd="0" presId="urn:microsoft.com/office/officeart/2005/8/layout/process4"/>
    <dgm:cxn modelId="{F8FEE284-DB38-453D-95A1-F65FCCFEC37B}" type="presParOf" srcId="{FC071FB0-479D-4ADE-B6C2-6AAE1433AA0B}" destId="{15AE9BFB-5AEA-4B06-BC85-0AF4D4727F95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24C291-3216-4726-9436-9C406E67E5C7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A584DBF8-E345-4E3F-8AA2-A595A79EAB4F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es-MX" sz="1600" b="1" dirty="0"/>
            <a:t>Capítulo 1. </a:t>
          </a:r>
          <a:r>
            <a:rPr lang="es-ES" sz="1600" b="1" dirty="0"/>
            <a:t>Objetivos y alcance</a:t>
          </a:r>
          <a:endParaRPr lang="es-MX" sz="1600" b="1" dirty="0"/>
        </a:p>
      </dgm:t>
    </dgm:pt>
    <dgm:pt modelId="{0E43FED9-66BA-49AB-B374-E6A82C9E9B08}" type="parTrans" cxnId="{F0B531B3-7D5E-40EC-8745-0C2860E78D0E}">
      <dgm:prSet/>
      <dgm:spPr/>
      <dgm:t>
        <a:bodyPr/>
        <a:lstStyle/>
        <a:p>
          <a:pPr algn="ctr"/>
          <a:endParaRPr lang="es-MX" sz="3600"/>
        </a:p>
      </dgm:t>
    </dgm:pt>
    <dgm:pt modelId="{27ED1350-482F-47FD-9EE4-46A69053C753}" type="sibTrans" cxnId="{F0B531B3-7D5E-40EC-8745-0C2860E78D0E}">
      <dgm:prSet/>
      <dgm:spPr/>
      <dgm:t>
        <a:bodyPr/>
        <a:lstStyle/>
        <a:p>
          <a:pPr algn="ctr"/>
          <a:endParaRPr lang="es-MX" sz="3600"/>
        </a:p>
      </dgm:t>
    </dgm:pt>
    <dgm:pt modelId="{C40CE89E-339A-4D49-AAA3-12FE9E85EFA7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es-MX" sz="1600" b="1" dirty="0"/>
            <a:t>Capítulo 2. </a:t>
          </a:r>
          <a:r>
            <a:rPr lang="es-ES" sz="1600" b="1" dirty="0"/>
            <a:t>Preparación para la inspección – seguridad personal y de la brigada</a:t>
          </a:r>
          <a:endParaRPr lang="es-MX" sz="1600" b="1" dirty="0"/>
        </a:p>
      </dgm:t>
    </dgm:pt>
    <dgm:pt modelId="{5F13B7FB-428E-418C-B89A-CCC1C6E750BA}" type="parTrans" cxnId="{BC119D7F-3D34-4F6C-8DBC-1A2F799FC56A}">
      <dgm:prSet/>
      <dgm:spPr/>
      <dgm:t>
        <a:bodyPr/>
        <a:lstStyle/>
        <a:p>
          <a:pPr algn="ctr"/>
          <a:endParaRPr lang="es-MX" sz="3600"/>
        </a:p>
      </dgm:t>
    </dgm:pt>
    <dgm:pt modelId="{DA5020E2-A862-4F74-9647-F8706483F65F}" type="sibTrans" cxnId="{BC119D7F-3D34-4F6C-8DBC-1A2F799FC56A}">
      <dgm:prSet/>
      <dgm:spPr/>
      <dgm:t>
        <a:bodyPr/>
        <a:lstStyle/>
        <a:p>
          <a:pPr algn="ctr"/>
          <a:endParaRPr lang="es-MX" sz="3600"/>
        </a:p>
      </dgm:t>
    </dgm:pt>
    <dgm:pt modelId="{FD70F66B-3A2C-41C0-955D-3841EAB4191D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es-MX" sz="1600" b="1" dirty="0"/>
            <a:t>Capítulo 5. </a:t>
          </a:r>
          <a:r>
            <a:rPr lang="es-ES" sz="1600" b="1" dirty="0"/>
            <a:t>Evaluación Rápida</a:t>
          </a:r>
          <a:endParaRPr lang="es-MX" sz="1600" b="1" dirty="0"/>
        </a:p>
      </dgm:t>
    </dgm:pt>
    <dgm:pt modelId="{189A82A7-128D-4AA5-BFA0-58AA40F6A087}" type="parTrans" cxnId="{C13B470C-7E0E-4811-9200-8B1EC62073FA}">
      <dgm:prSet/>
      <dgm:spPr/>
      <dgm:t>
        <a:bodyPr/>
        <a:lstStyle/>
        <a:p>
          <a:pPr algn="ctr"/>
          <a:endParaRPr lang="es-MX" sz="3600"/>
        </a:p>
      </dgm:t>
    </dgm:pt>
    <dgm:pt modelId="{623C51AC-047A-4458-9C06-21BFB0048758}" type="sibTrans" cxnId="{C13B470C-7E0E-4811-9200-8B1EC62073FA}">
      <dgm:prSet/>
      <dgm:spPr/>
      <dgm:t>
        <a:bodyPr/>
        <a:lstStyle/>
        <a:p>
          <a:pPr algn="ctr"/>
          <a:endParaRPr lang="es-MX" sz="3600"/>
        </a:p>
      </dgm:t>
    </dgm:pt>
    <dgm:pt modelId="{82F99BA5-0652-44F3-93CE-8F87DC4F5C53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es-MX" sz="1600" b="1" dirty="0"/>
            <a:t>Capítulo 4. </a:t>
          </a:r>
          <a:r>
            <a:rPr lang="es-ES" sz="1600" b="1" dirty="0"/>
            <a:t>Visión general de la evaluación post sísmica de la infraestructura física educativa</a:t>
          </a:r>
          <a:endParaRPr lang="es-MX" sz="1600" b="1" dirty="0"/>
        </a:p>
      </dgm:t>
    </dgm:pt>
    <dgm:pt modelId="{29260850-8014-46BD-A5B5-E37EB4F69CC6}" type="sibTrans" cxnId="{A428A92A-16B3-47F6-BB4E-4B9F9E1C117A}">
      <dgm:prSet/>
      <dgm:spPr/>
      <dgm:t>
        <a:bodyPr/>
        <a:lstStyle/>
        <a:p>
          <a:pPr algn="ctr"/>
          <a:endParaRPr lang="es-MX" sz="3600"/>
        </a:p>
      </dgm:t>
    </dgm:pt>
    <dgm:pt modelId="{F418339B-64A0-45DE-AF03-09A5625C6D1F}" type="parTrans" cxnId="{A428A92A-16B3-47F6-BB4E-4B9F9E1C117A}">
      <dgm:prSet/>
      <dgm:spPr/>
      <dgm:t>
        <a:bodyPr/>
        <a:lstStyle/>
        <a:p>
          <a:pPr algn="ctr"/>
          <a:endParaRPr lang="es-MX" sz="3600"/>
        </a:p>
      </dgm:t>
    </dgm:pt>
    <dgm:pt modelId="{C48ADEC3-8C6B-46A4-B05A-E0D7F3369D94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es-MX" sz="1600" b="1" dirty="0"/>
            <a:t>Capítulo 3. </a:t>
          </a:r>
          <a:r>
            <a:rPr lang="es-ES" sz="1600" b="1" dirty="0"/>
            <a:t>¿Qué se requiere en campo?</a:t>
          </a:r>
          <a:endParaRPr lang="es-MX" sz="1600" b="1" dirty="0"/>
        </a:p>
      </dgm:t>
    </dgm:pt>
    <dgm:pt modelId="{899E3F9F-3E6A-4BDA-A4A4-D43E9B05587E}" type="sibTrans" cxnId="{B4532714-B15C-4AF0-9D44-B66362F1418A}">
      <dgm:prSet/>
      <dgm:spPr/>
      <dgm:t>
        <a:bodyPr/>
        <a:lstStyle/>
        <a:p>
          <a:pPr algn="ctr"/>
          <a:endParaRPr lang="es-MX" sz="3600"/>
        </a:p>
      </dgm:t>
    </dgm:pt>
    <dgm:pt modelId="{43B855DB-E8C8-49E6-9517-61BA0194EE7F}" type="parTrans" cxnId="{B4532714-B15C-4AF0-9D44-B66362F1418A}">
      <dgm:prSet/>
      <dgm:spPr/>
      <dgm:t>
        <a:bodyPr/>
        <a:lstStyle/>
        <a:p>
          <a:pPr algn="ctr"/>
          <a:endParaRPr lang="es-MX" sz="3600"/>
        </a:p>
      </dgm:t>
    </dgm:pt>
    <dgm:pt modelId="{5F6F939E-6910-4ABD-AD81-8C294551E89E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es-MX" sz="1600" b="1" dirty="0"/>
            <a:t>Capítulo 6.</a:t>
          </a:r>
          <a:r>
            <a:rPr lang="es-ES" sz="1600" b="1" dirty="0"/>
            <a:t> Evaluación Intermedia</a:t>
          </a:r>
          <a:endParaRPr lang="es-MX" sz="1600" b="1" dirty="0"/>
        </a:p>
      </dgm:t>
    </dgm:pt>
    <dgm:pt modelId="{672EEFAD-603F-48BB-9B18-4F7D84DE9944}" type="parTrans" cxnId="{9981DC7B-F4AF-4822-AEF5-F0B79DA6F956}">
      <dgm:prSet/>
      <dgm:spPr/>
      <dgm:t>
        <a:bodyPr/>
        <a:lstStyle/>
        <a:p>
          <a:pPr algn="ctr"/>
          <a:endParaRPr lang="es-MX"/>
        </a:p>
      </dgm:t>
    </dgm:pt>
    <dgm:pt modelId="{7B1AF5A6-3B75-47F8-8939-6EC29FD3B1FA}" type="sibTrans" cxnId="{9981DC7B-F4AF-4822-AEF5-F0B79DA6F956}">
      <dgm:prSet/>
      <dgm:spPr/>
      <dgm:t>
        <a:bodyPr/>
        <a:lstStyle/>
        <a:p>
          <a:pPr algn="ctr"/>
          <a:endParaRPr lang="es-MX"/>
        </a:p>
      </dgm:t>
    </dgm:pt>
    <dgm:pt modelId="{85A9E3D3-C3E8-8445-AC69-B50A1E188AC0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es-MX" sz="1600" b="1"/>
            <a:t>Prefacio</a:t>
          </a:r>
          <a:endParaRPr lang="es-MX" sz="1600" b="1" dirty="0"/>
        </a:p>
      </dgm:t>
    </dgm:pt>
    <dgm:pt modelId="{EF5949D7-8A5C-C346-8DB7-DE46D1342D1B}" type="parTrans" cxnId="{56EF9B53-2197-4940-B1EC-AA30BE63C4C6}">
      <dgm:prSet/>
      <dgm:spPr/>
      <dgm:t>
        <a:bodyPr/>
        <a:lstStyle/>
        <a:p>
          <a:pPr algn="ctr"/>
          <a:endParaRPr lang="es-ES"/>
        </a:p>
      </dgm:t>
    </dgm:pt>
    <dgm:pt modelId="{920C85C0-6E21-7440-9C66-960E6EA27259}" type="sibTrans" cxnId="{56EF9B53-2197-4940-B1EC-AA30BE63C4C6}">
      <dgm:prSet/>
      <dgm:spPr/>
      <dgm:t>
        <a:bodyPr/>
        <a:lstStyle/>
        <a:p>
          <a:pPr algn="ctr"/>
          <a:endParaRPr lang="es-ES"/>
        </a:p>
      </dgm:t>
    </dgm:pt>
    <dgm:pt modelId="{B9B66020-50A0-234A-B613-CDBC20C41D4B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pPr algn="ctr"/>
          <a:r>
            <a:rPr lang="es-MX" sz="1600" b="1"/>
            <a:t>Capítulo 7. </a:t>
          </a:r>
          <a:r>
            <a:rPr lang="es-ES" sz="1600" b="1"/>
            <a:t>Instrucciones para el llenado de </a:t>
          </a:r>
          <a:br>
            <a:rPr lang="es-ES" sz="1600" b="1"/>
          </a:br>
          <a:r>
            <a:rPr lang="es-ES" sz="1600" b="1"/>
            <a:t>Formatos de Evaluación</a:t>
          </a:r>
          <a:endParaRPr lang="es-MX" sz="1600" b="1" dirty="0"/>
        </a:p>
      </dgm:t>
    </dgm:pt>
    <dgm:pt modelId="{D3334959-4418-F74D-AECD-367F70D4A384}" type="parTrans" cxnId="{1001B0E8-F976-984B-AE63-EB1563EADDA0}">
      <dgm:prSet/>
      <dgm:spPr/>
      <dgm:t>
        <a:bodyPr/>
        <a:lstStyle/>
        <a:p>
          <a:endParaRPr lang="es-ES"/>
        </a:p>
      </dgm:t>
    </dgm:pt>
    <dgm:pt modelId="{23E8A44B-E48A-D647-B110-E9BA82055CAB}" type="sibTrans" cxnId="{1001B0E8-F976-984B-AE63-EB1563EADDA0}">
      <dgm:prSet/>
      <dgm:spPr/>
      <dgm:t>
        <a:bodyPr/>
        <a:lstStyle/>
        <a:p>
          <a:endParaRPr lang="es-ES"/>
        </a:p>
      </dgm:t>
    </dgm:pt>
    <dgm:pt modelId="{F42B2953-71A8-4C14-A4E5-66B9D2C9E742}" type="pres">
      <dgm:prSet presAssocID="{0024C291-3216-4726-9436-9C406E67E5C7}" presName="Name0" presStyleCnt="0">
        <dgm:presLayoutVars>
          <dgm:dir/>
          <dgm:animLvl val="lvl"/>
          <dgm:resizeHandles val="exact"/>
        </dgm:presLayoutVars>
      </dgm:prSet>
      <dgm:spPr/>
    </dgm:pt>
    <dgm:pt modelId="{3F08CE5F-5451-6445-874B-44B99B5FB060}" type="pres">
      <dgm:prSet presAssocID="{B9B66020-50A0-234A-B613-CDBC20C41D4B}" presName="boxAndChildren" presStyleCnt="0"/>
      <dgm:spPr/>
    </dgm:pt>
    <dgm:pt modelId="{B3EDF1B6-C2C3-2F4F-ACD3-6603773FE9E4}" type="pres">
      <dgm:prSet presAssocID="{B9B66020-50A0-234A-B613-CDBC20C41D4B}" presName="parentTextBox" presStyleLbl="node1" presStyleIdx="0" presStyleCnt="8"/>
      <dgm:spPr/>
    </dgm:pt>
    <dgm:pt modelId="{BE04118C-A2D6-C64F-9C5E-34BD9935C5EA}" type="pres">
      <dgm:prSet presAssocID="{7B1AF5A6-3B75-47F8-8939-6EC29FD3B1FA}" presName="sp" presStyleCnt="0"/>
      <dgm:spPr/>
    </dgm:pt>
    <dgm:pt modelId="{42E4A45D-D963-2F4D-9237-C37CFE6B270D}" type="pres">
      <dgm:prSet presAssocID="{5F6F939E-6910-4ABD-AD81-8C294551E89E}" presName="arrowAndChildren" presStyleCnt="0"/>
      <dgm:spPr/>
    </dgm:pt>
    <dgm:pt modelId="{93BCD893-EEE0-C145-AA44-C1328DFD1F0F}" type="pres">
      <dgm:prSet presAssocID="{5F6F939E-6910-4ABD-AD81-8C294551E89E}" presName="parentTextArrow" presStyleLbl="node1" presStyleIdx="1" presStyleCnt="8"/>
      <dgm:spPr/>
    </dgm:pt>
    <dgm:pt modelId="{E94D97CD-18B5-4D99-9495-585F73E6CAC2}" type="pres">
      <dgm:prSet presAssocID="{623C51AC-047A-4458-9C06-21BFB0048758}" presName="sp" presStyleCnt="0"/>
      <dgm:spPr/>
    </dgm:pt>
    <dgm:pt modelId="{0AD5A8A8-A1A6-44FF-97FD-D4B039C1E1B4}" type="pres">
      <dgm:prSet presAssocID="{FD70F66B-3A2C-41C0-955D-3841EAB4191D}" presName="arrowAndChildren" presStyleCnt="0"/>
      <dgm:spPr/>
    </dgm:pt>
    <dgm:pt modelId="{3F5A84C4-FC88-4552-85F0-87FAD402EBF1}" type="pres">
      <dgm:prSet presAssocID="{FD70F66B-3A2C-41C0-955D-3841EAB4191D}" presName="parentTextArrow" presStyleLbl="node1" presStyleIdx="2" presStyleCnt="8"/>
      <dgm:spPr/>
    </dgm:pt>
    <dgm:pt modelId="{1760A7C4-D3B7-4D0A-B8DC-FE069DA453A9}" type="pres">
      <dgm:prSet presAssocID="{29260850-8014-46BD-A5B5-E37EB4F69CC6}" presName="sp" presStyleCnt="0"/>
      <dgm:spPr/>
    </dgm:pt>
    <dgm:pt modelId="{229458F3-A619-4602-8FE6-654536359ACA}" type="pres">
      <dgm:prSet presAssocID="{82F99BA5-0652-44F3-93CE-8F87DC4F5C53}" presName="arrowAndChildren" presStyleCnt="0"/>
      <dgm:spPr/>
    </dgm:pt>
    <dgm:pt modelId="{975E78AF-034C-49DE-88EB-DC934FBE0DA9}" type="pres">
      <dgm:prSet presAssocID="{82F99BA5-0652-44F3-93CE-8F87DC4F5C53}" presName="parentTextArrow" presStyleLbl="node1" presStyleIdx="3" presStyleCnt="8"/>
      <dgm:spPr/>
    </dgm:pt>
    <dgm:pt modelId="{1187D239-443E-46F0-A6E4-6A65AF7528D7}" type="pres">
      <dgm:prSet presAssocID="{899E3F9F-3E6A-4BDA-A4A4-D43E9B05587E}" presName="sp" presStyleCnt="0"/>
      <dgm:spPr/>
    </dgm:pt>
    <dgm:pt modelId="{17828C40-83DC-46EE-9EE1-7D9FECAF6189}" type="pres">
      <dgm:prSet presAssocID="{C48ADEC3-8C6B-46A4-B05A-E0D7F3369D94}" presName="arrowAndChildren" presStyleCnt="0"/>
      <dgm:spPr/>
    </dgm:pt>
    <dgm:pt modelId="{6A7DA1D0-1E83-453C-81FD-3E4820B51B2F}" type="pres">
      <dgm:prSet presAssocID="{C48ADEC3-8C6B-46A4-B05A-E0D7F3369D94}" presName="parentTextArrow" presStyleLbl="node1" presStyleIdx="4" presStyleCnt="8"/>
      <dgm:spPr/>
    </dgm:pt>
    <dgm:pt modelId="{A3E9F55A-3C54-4F25-BFC9-ED5299EB3B08}" type="pres">
      <dgm:prSet presAssocID="{DA5020E2-A862-4F74-9647-F8706483F65F}" presName="sp" presStyleCnt="0"/>
      <dgm:spPr/>
    </dgm:pt>
    <dgm:pt modelId="{DB63EDC6-8662-4E03-A641-4CA6A39A7819}" type="pres">
      <dgm:prSet presAssocID="{C40CE89E-339A-4D49-AAA3-12FE9E85EFA7}" presName="arrowAndChildren" presStyleCnt="0"/>
      <dgm:spPr/>
    </dgm:pt>
    <dgm:pt modelId="{A069A71E-D212-42CB-A70C-3B20A6E0036E}" type="pres">
      <dgm:prSet presAssocID="{C40CE89E-339A-4D49-AAA3-12FE9E85EFA7}" presName="parentTextArrow" presStyleLbl="node1" presStyleIdx="5" presStyleCnt="8"/>
      <dgm:spPr/>
    </dgm:pt>
    <dgm:pt modelId="{D942EEC9-431F-4D46-9C88-0522D6406E1C}" type="pres">
      <dgm:prSet presAssocID="{27ED1350-482F-47FD-9EE4-46A69053C753}" presName="sp" presStyleCnt="0"/>
      <dgm:spPr/>
    </dgm:pt>
    <dgm:pt modelId="{858BCF3C-D4BA-4636-91BB-B44ECE7F7DFC}" type="pres">
      <dgm:prSet presAssocID="{A584DBF8-E345-4E3F-8AA2-A595A79EAB4F}" presName="arrowAndChildren" presStyleCnt="0"/>
      <dgm:spPr/>
    </dgm:pt>
    <dgm:pt modelId="{B6A08B33-E7BD-4B68-A3A7-B59442A2828E}" type="pres">
      <dgm:prSet presAssocID="{A584DBF8-E345-4E3F-8AA2-A595A79EAB4F}" presName="parentTextArrow" presStyleLbl="node1" presStyleIdx="6" presStyleCnt="8"/>
      <dgm:spPr/>
    </dgm:pt>
    <dgm:pt modelId="{DD8AA961-96E7-1049-AEC1-D15EEAB0D333}" type="pres">
      <dgm:prSet presAssocID="{920C85C0-6E21-7440-9C66-960E6EA27259}" presName="sp" presStyleCnt="0"/>
      <dgm:spPr/>
    </dgm:pt>
    <dgm:pt modelId="{D3327FC9-FB1A-174E-A896-C46F409CB44A}" type="pres">
      <dgm:prSet presAssocID="{85A9E3D3-C3E8-8445-AC69-B50A1E188AC0}" presName="arrowAndChildren" presStyleCnt="0"/>
      <dgm:spPr/>
    </dgm:pt>
    <dgm:pt modelId="{40297793-23C0-1542-BE51-3C7ECED7EDED}" type="pres">
      <dgm:prSet presAssocID="{85A9E3D3-C3E8-8445-AC69-B50A1E188AC0}" presName="parentTextArrow" presStyleLbl="node1" presStyleIdx="7" presStyleCnt="8"/>
      <dgm:spPr/>
    </dgm:pt>
  </dgm:ptLst>
  <dgm:cxnLst>
    <dgm:cxn modelId="{C13B470C-7E0E-4811-9200-8B1EC62073FA}" srcId="{0024C291-3216-4726-9436-9C406E67E5C7}" destId="{FD70F66B-3A2C-41C0-955D-3841EAB4191D}" srcOrd="5" destOrd="0" parTransId="{189A82A7-128D-4AA5-BFA0-58AA40F6A087}" sibTransId="{623C51AC-047A-4458-9C06-21BFB0048758}"/>
    <dgm:cxn modelId="{3A4D3013-D70C-484A-84FF-51DD586CA052}" type="presOf" srcId="{5F6F939E-6910-4ABD-AD81-8C294551E89E}" destId="{93BCD893-EEE0-C145-AA44-C1328DFD1F0F}" srcOrd="0" destOrd="0" presId="urn:microsoft.com/office/officeart/2005/8/layout/process4"/>
    <dgm:cxn modelId="{B4532714-B15C-4AF0-9D44-B66362F1418A}" srcId="{0024C291-3216-4726-9436-9C406E67E5C7}" destId="{C48ADEC3-8C6B-46A4-B05A-E0D7F3369D94}" srcOrd="3" destOrd="0" parTransId="{43B855DB-E8C8-49E6-9517-61BA0194EE7F}" sibTransId="{899E3F9F-3E6A-4BDA-A4A4-D43E9B05587E}"/>
    <dgm:cxn modelId="{A428A92A-16B3-47F6-BB4E-4B9F9E1C117A}" srcId="{0024C291-3216-4726-9436-9C406E67E5C7}" destId="{82F99BA5-0652-44F3-93CE-8F87DC4F5C53}" srcOrd="4" destOrd="0" parTransId="{F418339B-64A0-45DE-AF03-09A5625C6D1F}" sibTransId="{29260850-8014-46BD-A5B5-E37EB4F69CC6}"/>
    <dgm:cxn modelId="{AB006B35-E001-4C98-ACD7-DE6BB99B4302}" type="presOf" srcId="{C48ADEC3-8C6B-46A4-B05A-E0D7F3369D94}" destId="{6A7DA1D0-1E83-453C-81FD-3E4820B51B2F}" srcOrd="0" destOrd="0" presId="urn:microsoft.com/office/officeart/2005/8/layout/process4"/>
    <dgm:cxn modelId="{C5F2F739-EE85-4CDC-86A2-8C965CA11FD1}" type="presOf" srcId="{0024C291-3216-4726-9436-9C406E67E5C7}" destId="{F42B2953-71A8-4C14-A4E5-66B9D2C9E742}" srcOrd="0" destOrd="0" presId="urn:microsoft.com/office/officeart/2005/8/layout/process4"/>
    <dgm:cxn modelId="{4CCE874F-C1DE-4439-AA36-3D3A7B73D74D}" type="presOf" srcId="{A584DBF8-E345-4E3F-8AA2-A595A79EAB4F}" destId="{B6A08B33-E7BD-4B68-A3A7-B59442A2828E}" srcOrd="0" destOrd="0" presId="urn:microsoft.com/office/officeart/2005/8/layout/process4"/>
    <dgm:cxn modelId="{56EF9B53-2197-4940-B1EC-AA30BE63C4C6}" srcId="{0024C291-3216-4726-9436-9C406E67E5C7}" destId="{85A9E3D3-C3E8-8445-AC69-B50A1E188AC0}" srcOrd="0" destOrd="0" parTransId="{EF5949D7-8A5C-C346-8DB7-DE46D1342D1B}" sibTransId="{920C85C0-6E21-7440-9C66-960E6EA27259}"/>
    <dgm:cxn modelId="{9981DC7B-F4AF-4822-AEF5-F0B79DA6F956}" srcId="{0024C291-3216-4726-9436-9C406E67E5C7}" destId="{5F6F939E-6910-4ABD-AD81-8C294551E89E}" srcOrd="6" destOrd="0" parTransId="{672EEFAD-603F-48BB-9B18-4F7D84DE9944}" sibTransId="{7B1AF5A6-3B75-47F8-8939-6EC29FD3B1FA}"/>
    <dgm:cxn modelId="{BC119D7F-3D34-4F6C-8DBC-1A2F799FC56A}" srcId="{0024C291-3216-4726-9436-9C406E67E5C7}" destId="{C40CE89E-339A-4D49-AAA3-12FE9E85EFA7}" srcOrd="2" destOrd="0" parTransId="{5F13B7FB-428E-418C-B89A-CCC1C6E750BA}" sibTransId="{DA5020E2-A862-4F74-9647-F8706483F65F}"/>
    <dgm:cxn modelId="{E1968A95-F489-4A3E-8D24-77E33A166A89}" type="presOf" srcId="{FD70F66B-3A2C-41C0-955D-3841EAB4191D}" destId="{3F5A84C4-FC88-4552-85F0-87FAD402EBF1}" srcOrd="0" destOrd="0" presId="urn:microsoft.com/office/officeart/2005/8/layout/process4"/>
    <dgm:cxn modelId="{EE2336B2-2E02-8344-ACD1-D6A15C2715B8}" type="presOf" srcId="{85A9E3D3-C3E8-8445-AC69-B50A1E188AC0}" destId="{40297793-23C0-1542-BE51-3C7ECED7EDED}" srcOrd="0" destOrd="0" presId="urn:microsoft.com/office/officeart/2005/8/layout/process4"/>
    <dgm:cxn modelId="{F0B531B3-7D5E-40EC-8745-0C2860E78D0E}" srcId="{0024C291-3216-4726-9436-9C406E67E5C7}" destId="{A584DBF8-E345-4E3F-8AA2-A595A79EAB4F}" srcOrd="1" destOrd="0" parTransId="{0E43FED9-66BA-49AB-B374-E6A82C9E9B08}" sibTransId="{27ED1350-482F-47FD-9EE4-46A69053C753}"/>
    <dgm:cxn modelId="{4D33D4B4-4DF9-46D7-B346-B33F22B3B40C}" type="presOf" srcId="{82F99BA5-0652-44F3-93CE-8F87DC4F5C53}" destId="{975E78AF-034C-49DE-88EB-DC934FBE0DA9}" srcOrd="0" destOrd="0" presId="urn:microsoft.com/office/officeart/2005/8/layout/process4"/>
    <dgm:cxn modelId="{22826EC6-E71C-4DA8-B05D-FFFBD87C8F13}" type="presOf" srcId="{C40CE89E-339A-4D49-AAA3-12FE9E85EFA7}" destId="{A069A71E-D212-42CB-A70C-3B20A6E0036E}" srcOrd="0" destOrd="0" presId="urn:microsoft.com/office/officeart/2005/8/layout/process4"/>
    <dgm:cxn modelId="{1001B0E8-F976-984B-AE63-EB1563EADDA0}" srcId="{0024C291-3216-4726-9436-9C406E67E5C7}" destId="{B9B66020-50A0-234A-B613-CDBC20C41D4B}" srcOrd="7" destOrd="0" parTransId="{D3334959-4418-F74D-AECD-367F70D4A384}" sibTransId="{23E8A44B-E48A-D647-B110-E9BA82055CAB}"/>
    <dgm:cxn modelId="{0AE04DEB-6663-3A4C-BAB6-E9089DCF7C29}" type="presOf" srcId="{B9B66020-50A0-234A-B613-CDBC20C41D4B}" destId="{B3EDF1B6-C2C3-2F4F-ACD3-6603773FE9E4}" srcOrd="0" destOrd="0" presId="urn:microsoft.com/office/officeart/2005/8/layout/process4"/>
    <dgm:cxn modelId="{5D5BC2F3-81ED-FF4A-9848-8BA634FE3897}" type="presParOf" srcId="{F42B2953-71A8-4C14-A4E5-66B9D2C9E742}" destId="{3F08CE5F-5451-6445-874B-44B99B5FB060}" srcOrd="0" destOrd="0" presId="urn:microsoft.com/office/officeart/2005/8/layout/process4"/>
    <dgm:cxn modelId="{66B6C522-AE21-FE4F-9FFB-D35C55424437}" type="presParOf" srcId="{3F08CE5F-5451-6445-874B-44B99B5FB060}" destId="{B3EDF1B6-C2C3-2F4F-ACD3-6603773FE9E4}" srcOrd="0" destOrd="0" presId="urn:microsoft.com/office/officeart/2005/8/layout/process4"/>
    <dgm:cxn modelId="{A195A2BD-ED73-FC42-9A7D-AF28F1C98707}" type="presParOf" srcId="{F42B2953-71A8-4C14-A4E5-66B9D2C9E742}" destId="{BE04118C-A2D6-C64F-9C5E-34BD9935C5EA}" srcOrd="1" destOrd="0" presId="urn:microsoft.com/office/officeart/2005/8/layout/process4"/>
    <dgm:cxn modelId="{5E4E4E0F-A6D1-5745-BE72-C2C058F7849D}" type="presParOf" srcId="{F42B2953-71A8-4C14-A4E5-66B9D2C9E742}" destId="{42E4A45D-D963-2F4D-9237-C37CFE6B270D}" srcOrd="2" destOrd="0" presId="urn:microsoft.com/office/officeart/2005/8/layout/process4"/>
    <dgm:cxn modelId="{84EB6BD4-285C-4B4A-980D-7AB644E8D463}" type="presParOf" srcId="{42E4A45D-D963-2F4D-9237-C37CFE6B270D}" destId="{93BCD893-EEE0-C145-AA44-C1328DFD1F0F}" srcOrd="0" destOrd="0" presId="urn:microsoft.com/office/officeart/2005/8/layout/process4"/>
    <dgm:cxn modelId="{2FD087DE-2148-4EC4-B8E1-A7FC06801FE2}" type="presParOf" srcId="{F42B2953-71A8-4C14-A4E5-66B9D2C9E742}" destId="{E94D97CD-18B5-4D99-9495-585F73E6CAC2}" srcOrd="3" destOrd="0" presId="urn:microsoft.com/office/officeart/2005/8/layout/process4"/>
    <dgm:cxn modelId="{0629BAD0-CE4F-42B6-9E9D-A6B750329C7A}" type="presParOf" srcId="{F42B2953-71A8-4C14-A4E5-66B9D2C9E742}" destId="{0AD5A8A8-A1A6-44FF-97FD-D4B039C1E1B4}" srcOrd="4" destOrd="0" presId="urn:microsoft.com/office/officeart/2005/8/layout/process4"/>
    <dgm:cxn modelId="{83E40F03-D238-4252-B5FE-55911D3A8A1D}" type="presParOf" srcId="{0AD5A8A8-A1A6-44FF-97FD-D4B039C1E1B4}" destId="{3F5A84C4-FC88-4552-85F0-87FAD402EBF1}" srcOrd="0" destOrd="0" presId="urn:microsoft.com/office/officeart/2005/8/layout/process4"/>
    <dgm:cxn modelId="{EDF338FC-31FD-4B6C-A8C5-2F57568F8392}" type="presParOf" srcId="{F42B2953-71A8-4C14-A4E5-66B9D2C9E742}" destId="{1760A7C4-D3B7-4D0A-B8DC-FE069DA453A9}" srcOrd="5" destOrd="0" presId="urn:microsoft.com/office/officeart/2005/8/layout/process4"/>
    <dgm:cxn modelId="{844199FA-4A11-41EB-A696-17D34C4CDB18}" type="presParOf" srcId="{F42B2953-71A8-4C14-A4E5-66B9D2C9E742}" destId="{229458F3-A619-4602-8FE6-654536359ACA}" srcOrd="6" destOrd="0" presId="urn:microsoft.com/office/officeart/2005/8/layout/process4"/>
    <dgm:cxn modelId="{160D32FA-32EF-4D6C-890C-52D766E2FE8F}" type="presParOf" srcId="{229458F3-A619-4602-8FE6-654536359ACA}" destId="{975E78AF-034C-49DE-88EB-DC934FBE0DA9}" srcOrd="0" destOrd="0" presId="urn:microsoft.com/office/officeart/2005/8/layout/process4"/>
    <dgm:cxn modelId="{4B39E690-72D1-4ED2-B149-7C59A0598398}" type="presParOf" srcId="{F42B2953-71A8-4C14-A4E5-66B9D2C9E742}" destId="{1187D239-443E-46F0-A6E4-6A65AF7528D7}" srcOrd="7" destOrd="0" presId="urn:microsoft.com/office/officeart/2005/8/layout/process4"/>
    <dgm:cxn modelId="{677DBBD0-77AC-425A-840B-59759D28DDE1}" type="presParOf" srcId="{F42B2953-71A8-4C14-A4E5-66B9D2C9E742}" destId="{17828C40-83DC-46EE-9EE1-7D9FECAF6189}" srcOrd="8" destOrd="0" presId="urn:microsoft.com/office/officeart/2005/8/layout/process4"/>
    <dgm:cxn modelId="{0F91F3E3-7FBD-437A-BA1D-8DAA6B207E4C}" type="presParOf" srcId="{17828C40-83DC-46EE-9EE1-7D9FECAF6189}" destId="{6A7DA1D0-1E83-453C-81FD-3E4820B51B2F}" srcOrd="0" destOrd="0" presId="urn:microsoft.com/office/officeart/2005/8/layout/process4"/>
    <dgm:cxn modelId="{37B39463-9998-4F4A-9F1F-01444E063C28}" type="presParOf" srcId="{F42B2953-71A8-4C14-A4E5-66B9D2C9E742}" destId="{A3E9F55A-3C54-4F25-BFC9-ED5299EB3B08}" srcOrd="9" destOrd="0" presId="urn:microsoft.com/office/officeart/2005/8/layout/process4"/>
    <dgm:cxn modelId="{E12A35F0-3068-4926-A6AC-2E79C81F8BD7}" type="presParOf" srcId="{F42B2953-71A8-4C14-A4E5-66B9D2C9E742}" destId="{DB63EDC6-8662-4E03-A641-4CA6A39A7819}" srcOrd="10" destOrd="0" presId="urn:microsoft.com/office/officeart/2005/8/layout/process4"/>
    <dgm:cxn modelId="{F63CDAE9-A289-4E19-BD70-FEDE23BE8550}" type="presParOf" srcId="{DB63EDC6-8662-4E03-A641-4CA6A39A7819}" destId="{A069A71E-D212-42CB-A70C-3B20A6E0036E}" srcOrd="0" destOrd="0" presId="urn:microsoft.com/office/officeart/2005/8/layout/process4"/>
    <dgm:cxn modelId="{48FEA411-8C70-4298-BB00-A85ED116B4B5}" type="presParOf" srcId="{F42B2953-71A8-4C14-A4E5-66B9D2C9E742}" destId="{D942EEC9-431F-4D46-9C88-0522D6406E1C}" srcOrd="11" destOrd="0" presId="urn:microsoft.com/office/officeart/2005/8/layout/process4"/>
    <dgm:cxn modelId="{E806E5D1-EDCF-4603-BA9A-4D563885E21A}" type="presParOf" srcId="{F42B2953-71A8-4C14-A4E5-66B9D2C9E742}" destId="{858BCF3C-D4BA-4636-91BB-B44ECE7F7DFC}" srcOrd="12" destOrd="0" presId="urn:microsoft.com/office/officeart/2005/8/layout/process4"/>
    <dgm:cxn modelId="{2D7B4D43-E737-4107-B866-1D5E72FB94F7}" type="presParOf" srcId="{858BCF3C-D4BA-4636-91BB-B44ECE7F7DFC}" destId="{B6A08B33-E7BD-4B68-A3A7-B59442A2828E}" srcOrd="0" destOrd="0" presId="urn:microsoft.com/office/officeart/2005/8/layout/process4"/>
    <dgm:cxn modelId="{43BAAC47-26E4-C847-88B7-E89DF1CBD68B}" type="presParOf" srcId="{F42B2953-71A8-4C14-A4E5-66B9D2C9E742}" destId="{DD8AA961-96E7-1049-AEC1-D15EEAB0D333}" srcOrd="13" destOrd="0" presId="urn:microsoft.com/office/officeart/2005/8/layout/process4"/>
    <dgm:cxn modelId="{A1056A35-DE71-9E4B-A6A9-3032FE79A6BC}" type="presParOf" srcId="{F42B2953-71A8-4C14-A4E5-66B9D2C9E742}" destId="{D3327FC9-FB1A-174E-A896-C46F409CB44A}" srcOrd="14" destOrd="0" presId="urn:microsoft.com/office/officeart/2005/8/layout/process4"/>
    <dgm:cxn modelId="{A35225F9-84D1-904B-A04A-7D98CB605913}" type="presParOf" srcId="{D3327FC9-FB1A-174E-A896-C46F409CB44A}" destId="{40297793-23C0-1542-BE51-3C7ECED7EDED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24C291-3216-4726-9436-9C406E67E5C7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MX"/>
        </a:p>
      </dgm:t>
    </dgm:pt>
    <dgm:pt modelId="{FAD08C8F-296F-4DAB-B930-AB32DE82674C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MX" sz="1600" b="1" dirty="0"/>
            <a:t>Capítulo 8. </a:t>
          </a:r>
          <a:r>
            <a:rPr lang="es-ES" sz="1600" b="1" dirty="0"/>
            <a:t>Inspección de edificios de </a:t>
          </a:r>
          <a:br>
            <a:rPr lang="es-ES" sz="1600" b="1" dirty="0"/>
          </a:br>
          <a:r>
            <a:rPr lang="es-ES" sz="1600" b="1" dirty="0"/>
            <a:t>mampostería, concreto y acero</a:t>
          </a:r>
          <a:endParaRPr lang="es-MX" sz="1600" b="1" dirty="0"/>
        </a:p>
      </dgm:t>
    </dgm:pt>
    <dgm:pt modelId="{8A1222A4-27D5-45DE-992D-2EE779E58634}" type="parTrans" cxnId="{1D0CDFEF-F60E-4F41-8258-5AF5CA75F2B5}">
      <dgm:prSet/>
      <dgm:spPr/>
      <dgm:t>
        <a:bodyPr/>
        <a:lstStyle/>
        <a:p>
          <a:endParaRPr lang="es-MX" sz="3600"/>
        </a:p>
      </dgm:t>
    </dgm:pt>
    <dgm:pt modelId="{29D0896D-B07A-4EA8-8562-FE21C2C98265}" type="sibTrans" cxnId="{1D0CDFEF-F60E-4F41-8258-5AF5CA75F2B5}">
      <dgm:prSet/>
      <dgm:spPr/>
      <dgm:t>
        <a:bodyPr/>
        <a:lstStyle/>
        <a:p>
          <a:endParaRPr lang="es-MX" sz="3600"/>
        </a:p>
      </dgm:t>
    </dgm:pt>
    <dgm:pt modelId="{D35B54E2-8007-4B5D-9F30-7C7B9DBB8A86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MX" sz="1600" b="1" dirty="0"/>
            <a:t>Capítulo 9. </a:t>
          </a:r>
          <a:r>
            <a:rPr lang="es-ES" sz="1600" b="1" dirty="0"/>
            <a:t>Inspección de peligros de origen geotécnico</a:t>
          </a:r>
          <a:endParaRPr lang="es-MX" sz="1600" b="1" dirty="0"/>
        </a:p>
      </dgm:t>
    </dgm:pt>
    <dgm:pt modelId="{48BC2706-9800-4DE4-A23A-C0D8D4EAA6D2}" type="parTrans" cxnId="{CE19CDAC-302E-4A80-AE84-1CFCD816B113}">
      <dgm:prSet/>
      <dgm:spPr/>
      <dgm:t>
        <a:bodyPr/>
        <a:lstStyle/>
        <a:p>
          <a:endParaRPr lang="es-MX" sz="3600"/>
        </a:p>
      </dgm:t>
    </dgm:pt>
    <dgm:pt modelId="{9E000B6C-032B-4AE9-A5E4-43EF748DE958}" type="sibTrans" cxnId="{CE19CDAC-302E-4A80-AE84-1CFCD816B113}">
      <dgm:prSet/>
      <dgm:spPr/>
      <dgm:t>
        <a:bodyPr/>
        <a:lstStyle/>
        <a:p>
          <a:endParaRPr lang="es-MX" sz="3600"/>
        </a:p>
      </dgm:t>
    </dgm:pt>
    <dgm:pt modelId="{EFF185A7-3D53-499D-BBAC-D0FADE0D26AC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MX" sz="1600" b="1" dirty="0"/>
            <a:t>Capítulo 11. </a:t>
          </a:r>
          <a:r>
            <a:rPr lang="es-ES" sz="1600" b="1" dirty="0"/>
            <a:t>El aspecto humano de la evaluación</a:t>
          </a:r>
          <a:br>
            <a:rPr lang="es-ES" sz="1600" b="1" dirty="0"/>
          </a:br>
          <a:r>
            <a:rPr lang="es-ES" sz="1600" b="1" dirty="0"/>
            <a:t> post sísmica</a:t>
          </a:r>
          <a:endParaRPr lang="es-MX" sz="1600" b="1" dirty="0"/>
        </a:p>
      </dgm:t>
    </dgm:pt>
    <dgm:pt modelId="{AD15FD68-B119-47D6-AE7B-5C5AD2169A80}" type="parTrans" cxnId="{B5C73599-6057-47D1-BD8E-DAC7F91AC952}">
      <dgm:prSet/>
      <dgm:spPr/>
      <dgm:t>
        <a:bodyPr/>
        <a:lstStyle/>
        <a:p>
          <a:endParaRPr lang="es-MX" sz="3600"/>
        </a:p>
      </dgm:t>
    </dgm:pt>
    <dgm:pt modelId="{FEB5AB6E-8D3E-46AD-B717-D055F1275FDD}" type="sibTrans" cxnId="{B5C73599-6057-47D1-BD8E-DAC7F91AC952}">
      <dgm:prSet/>
      <dgm:spPr/>
      <dgm:t>
        <a:bodyPr/>
        <a:lstStyle/>
        <a:p>
          <a:endParaRPr lang="es-MX" sz="3600"/>
        </a:p>
      </dgm:t>
    </dgm:pt>
    <dgm:pt modelId="{E63EBD20-81B8-4657-B443-35D08FC4F9B8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MX" sz="1600" b="1" dirty="0"/>
            <a:t>Capítulo 12. </a:t>
          </a:r>
          <a:r>
            <a:rPr lang="es-ES" sz="1600" b="1" dirty="0"/>
            <a:t>Procedimientos básicos</a:t>
          </a:r>
          <a:br>
            <a:rPr lang="es-ES" sz="1600" b="1" dirty="0"/>
          </a:br>
          <a:r>
            <a:rPr lang="es-ES" sz="1600" b="1" dirty="0"/>
            <a:t>de los primeros auxilios</a:t>
          </a:r>
          <a:endParaRPr lang="es-MX" sz="1600" b="1" dirty="0"/>
        </a:p>
      </dgm:t>
    </dgm:pt>
    <dgm:pt modelId="{65FFFAF0-2DB6-4888-988D-B13560A5A14C}" type="parTrans" cxnId="{890ED672-FA10-4CAA-BE35-E988FF771ED0}">
      <dgm:prSet/>
      <dgm:spPr/>
      <dgm:t>
        <a:bodyPr/>
        <a:lstStyle/>
        <a:p>
          <a:endParaRPr lang="es-MX" sz="3600"/>
        </a:p>
      </dgm:t>
    </dgm:pt>
    <dgm:pt modelId="{35DD39CB-A4D9-4C35-BC46-0DDC3432E817}" type="sibTrans" cxnId="{890ED672-FA10-4CAA-BE35-E988FF771ED0}">
      <dgm:prSet/>
      <dgm:spPr/>
      <dgm:t>
        <a:bodyPr/>
        <a:lstStyle/>
        <a:p>
          <a:endParaRPr lang="es-MX" sz="3600"/>
        </a:p>
      </dgm:t>
    </dgm:pt>
    <dgm:pt modelId="{3CE5D96D-86AB-4B6D-B0E9-E1AF6C8D963C}">
      <dgm:prSet phldrT="[Texto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MX" sz="1600" b="1" dirty="0"/>
            <a:t>Capítulo 13. </a:t>
          </a:r>
          <a:r>
            <a:rPr lang="es-ES" sz="1600" b="1" dirty="0"/>
            <a:t>Referencias</a:t>
          </a:r>
          <a:endParaRPr lang="es-MX" sz="1600" b="1" dirty="0"/>
        </a:p>
      </dgm:t>
    </dgm:pt>
    <dgm:pt modelId="{79AC99FA-6604-41A7-AE2C-5907E8AF186C}" type="parTrans" cxnId="{8AE67227-5EAC-4DEC-AA51-D4C8BFA1B259}">
      <dgm:prSet/>
      <dgm:spPr/>
      <dgm:t>
        <a:bodyPr/>
        <a:lstStyle/>
        <a:p>
          <a:endParaRPr lang="es-MX" sz="3600"/>
        </a:p>
      </dgm:t>
    </dgm:pt>
    <dgm:pt modelId="{B473D209-0713-42D2-8E85-247FC04E720E}" type="sibTrans" cxnId="{8AE67227-5EAC-4DEC-AA51-D4C8BFA1B259}">
      <dgm:prSet/>
      <dgm:spPr/>
      <dgm:t>
        <a:bodyPr/>
        <a:lstStyle/>
        <a:p>
          <a:endParaRPr lang="es-MX" sz="3600"/>
        </a:p>
      </dgm:t>
    </dgm:pt>
    <dgm:pt modelId="{7285F836-DFCA-4EEE-B486-FE3CB6303519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s-MX" sz="1600" b="1" dirty="0"/>
            <a:t>Capítulo 10. </a:t>
          </a:r>
          <a:r>
            <a:rPr lang="es-ES" sz="1600" b="1" dirty="0"/>
            <a:t>Inspección de elementos no estructurales</a:t>
          </a:r>
          <a:endParaRPr lang="es-MX" sz="1600" b="1" dirty="0"/>
        </a:p>
      </dgm:t>
    </dgm:pt>
    <dgm:pt modelId="{0B01EBD1-4093-4835-A2EA-5ABA4A06D3C9}" type="parTrans" cxnId="{71359B35-CBB5-4837-9306-C58B7FA6FD22}">
      <dgm:prSet/>
      <dgm:spPr/>
      <dgm:t>
        <a:bodyPr/>
        <a:lstStyle/>
        <a:p>
          <a:endParaRPr lang="es-MX"/>
        </a:p>
      </dgm:t>
    </dgm:pt>
    <dgm:pt modelId="{429929D6-9C3D-4782-ABD8-D42FB704C661}" type="sibTrans" cxnId="{71359B35-CBB5-4837-9306-C58B7FA6FD22}">
      <dgm:prSet/>
      <dgm:spPr/>
      <dgm:t>
        <a:bodyPr/>
        <a:lstStyle/>
        <a:p>
          <a:endParaRPr lang="es-MX"/>
        </a:p>
      </dgm:t>
    </dgm:pt>
    <dgm:pt modelId="{F42B2953-71A8-4C14-A4E5-66B9D2C9E742}" type="pres">
      <dgm:prSet presAssocID="{0024C291-3216-4726-9436-9C406E67E5C7}" presName="Name0" presStyleCnt="0">
        <dgm:presLayoutVars>
          <dgm:dir/>
          <dgm:animLvl val="lvl"/>
          <dgm:resizeHandles val="exact"/>
        </dgm:presLayoutVars>
      </dgm:prSet>
      <dgm:spPr/>
    </dgm:pt>
    <dgm:pt modelId="{8FBBD33F-DF9F-4CAC-AB01-A31FC4204EB4}" type="pres">
      <dgm:prSet presAssocID="{3CE5D96D-86AB-4B6D-B0E9-E1AF6C8D963C}" presName="boxAndChildren" presStyleCnt="0"/>
      <dgm:spPr/>
    </dgm:pt>
    <dgm:pt modelId="{398157E6-D0BC-4E90-8D95-2B03C339636D}" type="pres">
      <dgm:prSet presAssocID="{3CE5D96D-86AB-4B6D-B0E9-E1AF6C8D963C}" presName="parentTextBox" presStyleLbl="node1" presStyleIdx="0" presStyleCnt="6"/>
      <dgm:spPr/>
    </dgm:pt>
    <dgm:pt modelId="{03FFDF37-C9B4-4F97-BB47-4983CC49C4B2}" type="pres">
      <dgm:prSet presAssocID="{35DD39CB-A4D9-4C35-BC46-0DDC3432E817}" presName="sp" presStyleCnt="0"/>
      <dgm:spPr/>
    </dgm:pt>
    <dgm:pt modelId="{16BA412D-F74C-402C-A7EE-1094D87FC305}" type="pres">
      <dgm:prSet presAssocID="{E63EBD20-81B8-4657-B443-35D08FC4F9B8}" presName="arrowAndChildren" presStyleCnt="0"/>
      <dgm:spPr/>
    </dgm:pt>
    <dgm:pt modelId="{0FE24005-B497-4B0C-B332-4984723789A2}" type="pres">
      <dgm:prSet presAssocID="{E63EBD20-81B8-4657-B443-35D08FC4F9B8}" presName="parentTextArrow" presStyleLbl="node1" presStyleIdx="1" presStyleCnt="6"/>
      <dgm:spPr/>
    </dgm:pt>
    <dgm:pt modelId="{E701AB3C-26A5-4F59-AFB0-2C91E0AE03AB}" type="pres">
      <dgm:prSet presAssocID="{FEB5AB6E-8D3E-46AD-B717-D055F1275FDD}" presName="sp" presStyleCnt="0"/>
      <dgm:spPr/>
    </dgm:pt>
    <dgm:pt modelId="{570DCE40-BF5B-4E60-B46C-9DFE7121E598}" type="pres">
      <dgm:prSet presAssocID="{EFF185A7-3D53-499D-BBAC-D0FADE0D26AC}" presName="arrowAndChildren" presStyleCnt="0"/>
      <dgm:spPr/>
    </dgm:pt>
    <dgm:pt modelId="{BA8A6117-94C0-4557-94AB-8C2CBA4753AD}" type="pres">
      <dgm:prSet presAssocID="{EFF185A7-3D53-499D-BBAC-D0FADE0D26AC}" presName="parentTextArrow" presStyleLbl="node1" presStyleIdx="2" presStyleCnt="6"/>
      <dgm:spPr/>
    </dgm:pt>
    <dgm:pt modelId="{AB56E8C8-37E1-4933-9602-D334824CAC0D}" type="pres">
      <dgm:prSet presAssocID="{429929D6-9C3D-4782-ABD8-D42FB704C661}" presName="sp" presStyleCnt="0"/>
      <dgm:spPr/>
    </dgm:pt>
    <dgm:pt modelId="{81397F80-749D-442C-9DA0-D24ECA691C86}" type="pres">
      <dgm:prSet presAssocID="{7285F836-DFCA-4EEE-B486-FE3CB6303519}" presName="arrowAndChildren" presStyleCnt="0"/>
      <dgm:spPr/>
    </dgm:pt>
    <dgm:pt modelId="{5F37CC76-A323-467E-A0B8-6BFA8AEDB5DF}" type="pres">
      <dgm:prSet presAssocID="{7285F836-DFCA-4EEE-B486-FE3CB6303519}" presName="parentTextArrow" presStyleLbl="node1" presStyleIdx="3" presStyleCnt="6"/>
      <dgm:spPr/>
    </dgm:pt>
    <dgm:pt modelId="{3461A2B5-9D61-43C2-98B6-9F0804A67183}" type="pres">
      <dgm:prSet presAssocID="{9E000B6C-032B-4AE9-A5E4-43EF748DE958}" presName="sp" presStyleCnt="0"/>
      <dgm:spPr/>
    </dgm:pt>
    <dgm:pt modelId="{1A15B084-C278-4B12-A98B-D69CBFF85C2B}" type="pres">
      <dgm:prSet presAssocID="{D35B54E2-8007-4B5D-9F30-7C7B9DBB8A86}" presName="arrowAndChildren" presStyleCnt="0"/>
      <dgm:spPr/>
    </dgm:pt>
    <dgm:pt modelId="{7F63E20D-2F42-420E-BFE4-4AA7C89B4FFA}" type="pres">
      <dgm:prSet presAssocID="{D35B54E2-8007-4B5D-9F30-7C7B9DBB8A86}" presName="parentTextArrow" presStyleLbl="node1" presStyleIdx="4" presStyleCnt="6"/>
      <dgm:spPr/>
    </dgm:pt>
    <dgm:pt modelId="{0527558B-D4AB-4FD1-9991-D5AF4570B69C}" type="pres">
      <dgm:prSet presAssocID="{29D0896D-B07A-4EA8-8562-FE21C2C98265}" presName="sp" presStyleCnt="0"/>
      <dgm:spPr/>
    </dgm:pt>
    <dgm:pt modelId="{A0D6CB9B-7221-43B6-A13E-DF6B66B21DEF}" type="pres">
      <dgm:prSet presAssocID="{FAD08C8F-296F-4DAB-B930-AB32DE82674C}" presName="arrowAndChildren" presStyleCnt="0"/>
      <dgm:spPr/>
    </dgm:pt>
    <dgm:pt modelId="{1E3B5264-BF4F-4BC9-8A14-9C7B3523AC24}" type="pres">
      <dgm:prSet presAssocID="{FAD08C8F-296F-4DAB-B930-AB32DE82674C}" presName="parentTextArrow" presStyleLbl="node1" presStyleIdx="5" presStyleCnt="6"/>
      <dgm:spPr/>
    </dgm:pt>
  </dgm:ptLst>
  <dgm:cxnLst>
    <dgm:cxn modelId="{8AE67227-5EAC-4DEC-AA51-D4C8BFA1B259}" srcId="{0024C291-3216-4726-9436-9C406E67E5C7}" destId="{3CE5D96D-86AB-4B6D-B0E9-E1AF6C8D963C}" srcOrd="5" destOrd="0" parTransId="{79AC99FA-6604-41A7-AE2C-5907E8AF186C}" sibTransId="{B473D209-0713-42D2-8E85-247FC04E720E}"/>
    <dgm:cxn modelId="{71359B35-CBB5-4837-9306-C58B7FA6FD22}" srcId="{0024C291-3216-4726-9436-9C406E67E5C7}" destId="{7285F836-DFCA-4EEE-B486-FE3CB6303519}" srcOrd="2" destOrd="0" parTransId="{0B01EBD1-4093-4835-A2EA-5ABA4A06D3C9}" sibTransId="{429929D6-9C3D-4782-ABD8-D42FB704C661}"/>
    <dgm:cxn modelId="{C5F2F739-EE85-4CDC-86A2-8C965CA11FD1}" type="presOf" srcId="{0024C291-3216-4726-9436-9C406E67E5C7}" destId="{F42B2953-71A8-4C14-A4E5-66B9D2C9E742}" srcOrd="0" destOrd="0" presId="urn:microsoft.com/office/officeart/2005/8/layout/process4"/>
    <dgm:cxn modelId="{A34AD743-3190-47BE-9154-71D48D91061E}" type="presOf" srcId="{E63EBD20-81B8-4657-B443-35D08FC4F9B8}" destId="{0FE24005-B497-4B0C-B332-4984723789A2}" srcOrd="0" destOrd="0" presId="urn:microsoft.com/office/officeart/2005/8/layout/process4"/>
    <dgm:cxn modelId="{4A09C34F-1E05-44AC-B98F-E52E0F2C54F3}" type="presOf" srcId="{3CE5D96D-86AB-4B6D-B0E9-E1AF6C8D963C}" destId="{398157E6-D0BC-4E90-8D95-2B03C339636D}" srcOrd="0" destOrd="0" presId="urn:microsoft.com/office/officeart/2005/8/layout/process4"/>
    <dgm:cxn modelId="{7C4B5859-77F2-4850-AFD2-186A4A232534}" type="presOf" srcId="{EFF185A7-3D53-499D-BBAC-D0FADE0D26AC}" destId="{BA8A6117-94C0-4557-94AB-8C2CBA4753AD}" srcOrd="0" destOrd="0" presId="urn:microsoft.com/office/officeart/2005/8/layout/process4"/>
    <dgm:cxn modelId="{53F84A64-7AB6-49EC-BEC5-61FF5C05D817}" type="presOf" srcId="{D35B54E2-8007-4B5D-9F30-7C7B9DBB8A86}" destId="{7F63E20D-2F42-420E-BFE4-4AA7C89B4FFA}" srcOrd="0" destOrd="0" presId="urn:microsoft.com/office/officeart/2005/8/layout/process4"/>
    <dgm:cxn modelId="{890ED672-FA10-4CAA-BE35-E988FF771ED0}" srcId="{0024C291-3216-4726-9436-9C406E67E5C7}" destId="{E63EBD20-81B8-4657-B443-35D08FC4F9B8}" srcOrd="4" destOrd="0" parTransId="{65FFFAF0-2DB6-4888-988D-B13560A5A14C}" sibTransId="{35DD39CB-A4D9-4C35-BC46-0DDC3432E817}"/>
    <dgm:cxn modelId="{B5C73599-6057-47D1-BD8E-DAC7F91AC952}" srcId="{0024C291-3216-4726-9436-9C406E67E5C7}" destId="{EFF185A7-3D53-499D-BBAC-D0FADE0D26AC}" srcOrd="3" destOrd="0" parTransId="{AD15FD68-B119-47D6-AE7B-5C5AD2169A80}" sibTransId="{FEB5AB6E-8D3E-46AD-B717-D055F1275FDD}"/>
    <dgm:cxn modelId="{9DB1A69B-A5EF-4D89-999D-3F18087DAD58}" type="presOf" srcId="{FAD08C8F-296F-4DAB-B930-AB32DE82674C}" destId="{1E3B5264-BF4F-4BC9-8A14-9C7B3523AC24}" srcOrd="0" destOrd="0" presId="urn:microsoft.com/office/officeart/2005/8/layout/process4"/>
    <dgm:cxn modelId="{CE19CDAC-302E-4A80-AE84-1CFCD816B113}" srcId="{0024C291-3216-4726-9436-9C406E67E5C7}" destId="{D35B54E2-8007-4B5D-9F30-7C7B9DBB8A86}" srcOrd="1" destOrd="0" parTransId="{48BC2706-9800-4DE4-A23A-C0D8D4EAA6D2}" sibTransId="{9E000B6C-032B-4AE9-A5E4-43EF748DE958}"/>
    <dgm:cxn modelId="{CE5E42CD-788D-48B4-B0E4-7FFF4F6796B4}" type="presOf" srcId="{7285F836-DFCA-4EEE-B486-FE3CB6303519}" destId="{5F37CC76-A323-467E-A0B8-6BFA8AEDB5DF}" srcOrd="0" destOrd="0" presId="urn:microsoft.com/office/officeart/2005/8/layout/process4"/>
    <dgm:cxn modelId="{1D0CDFEF-F60E-4F41-8258-5AF5CA75F2B5}" srcId="{0024C291-3216-4726-9436-9C406E67E5C7}" destId="{FAD08C8F-296F-4DAB-B930-AB32DE82674C}" srcOrd="0" destOrd="0" parTransId="{8A1222A4-27D5-45DE-992D-2EE779E58634}" sibTransId="{29D0896D-B07A-4EA8-8562-FE21C2C98265}"/>
    <dgm:cxn modelId="{3D0004C5-DE3E-458C-949C-328B827C5AB0}" type="presParOf" srcId="{F42B2953-71A8-4C14-A4E5-66B9D2C9E742}" destId="{8FBBD33F-DF9F-4CAC-AB01-A31FC4204EB4}" srcOrd="0" destOrd="0" presId="urn:microsoft.com/office/officeart/2005/8/layout/process4"/>
    <dgm:cxn modelId="{66646BF5-A4EC-4FDA-AF8D-A2FFE1E43C5C}" type="presParOf" srcId="{8FBBD33F-DF9F-4CAC-AB01-A31FC4204EB4}" destId="{398157E6-D0BC-4E90-8D95-2B03C339636D}" srcOrd="0" destOrd="0" presId="urn:microsoft.com/office/officeart/2005/8/layout/process4"/>
    <dgm:cxn modelId="{DB115B08-A7D9-4970-A2AE-D194257422EE}" type="presParOf" srcId="{F42B2953-71A8-4C14-A4E5-66B9D2C9E742}" destId="{03FFDF37-C9B4-4F97-BB47-4983CC49C4B2}" srcOrd="1" destOrd="0" presId="urn:microsoft.com/office/officeart/2005/8/layout/process4"/>
    <dgm:cxn modelId="{86A9EDEB-A851-4229-80E6-F1381CC895EF}" type="presParOf" srcId="{F42B2953-71A8-4C14-A4E5-66B9D2C9E742}" destId="{16BA412D-F74C-402C-A7EE-1094D87FC305}" srcOrd="2" destOrd="0" presId="urn:microsoft.com/office/officeart/2005/8/layout/process4"/>
    <dgm:cxn modelId="{B30A8310-B387-4362-B72E-ACED6B157272}" type="presParOf" srcId="{16BA412D-F74C-402C-A7EE-1094D87FC305}" destId="{0FE24005-B497-4B0C-B332-4984723789A2}" srcOrd="0" destOrd="0" presId="urn:microsoft.com/office/officeart/2005/8/layout/process4"/>
    <dgm:cxn modelId="{C73AC803-B410-45BB-AC17-F569B905EF30}" type="presParOf" srcId="{F42B2953-71A8-4C14-A4E5-66B9D2C9E742}" destId="{E701AB3C-26A5-4F59-AFB0-2C91E0AE03AB}" srcOrd="3" destOrd="0" presId="urn:microsoft.com/office/officeart/2005/8/layout/process4"/>
    <dgm:cxn modelId="{D63DB241-A4BB-4D08-9927-F559F942DCD3}" type="presParOf" srcId="{F42B2953-71A8-4C14-A4E5-66B9D2C9E742}" destId="{570DCE40-BF5B-4E60-B46C-9DFE7121E598}" srcOrd="4" destOrd="0" presId="urn:microsoft.com/office/officeart/2005/8/layout/process4"/>
    <dgm:cxn modelId="{D049EA12-B700-4E22-BD68-71DD335D226F}" type="presParOf" srcId="{570DCE40-BF5B-4E60-B46C-9DFE7121E598}" destId="{BA8A6117-94C0-4557-94AB-8C2CBA4753AD}" srcOrd="0" destOrd="0" presId="urn:microsoft.com/office/officeart/2005/8/layout/process4"/>
    <dgm:cxn modelId="{B9131511-A0D7-46AD-BCA4-9E1D0E2CE37B}" type="presParOf" srcId="{F42B2953-71A8-4C14-A4E5-66B9D2C9E742}" destId="{AB56E8C8-37E1-4933-9602-D334824CAC0D}" srcOrd="5" destOrd="0" presId="urn:microsoft.com/office/officeart/2005/8/layout/process4"/>
    <dgm:cxn modelId="{45DE8B9F-DC76-4AF1-A3DD-F19F6E92641A}" type="presParOf" srcId="{F42B2953-71A8-4C14-A4E5-66B9D2C9E742}" destId="{81397F80-749D-442C-9DA0-D24ECA691C86}" srcOrd="6" destOrd="0" presId="urn:microsoft.com/office/officeart/2005/8/layout/process4"/>
    <dgm:cxn modelId="{317642DA-A5A3-4B3D-83B2-5C52C6DE64AD}" type="presParOf" srcId="{81397F80-749D-442C-9DA0-D24ECA691C86}" destId="{5F37CC76-A323-467E-A0B8-6BFA8AEDB5DF}" srcOrd="0" destOrd="0" presId="urn:microsoft.com/office/officeart/2005/8/layout/process4"/>
    <dgm:cxn modelId="{3F79106D-3263-446E-8D8A-4123AA69ECAE}" type="presParOf" srcId="{F42B2953-71A8-4C14-A4E5-66B9D2C9E742}" destId="{3461A2B5-9D61-43C2-98B6-9F0804A67183}" srcOrd="7" destOrd="0" presId="urn:microsoft.com/office/officeart/2005/8/layout/process4"/>
    <dgm:cxn modelId="{7DEB03CB-4D65-4D16-BC56-9B198484E106}" type="presParOf" srcId="{F42B2953-71A8-4C14-A4E5-66B9D2C9E742}" destId="{1A15B084-C278-4B12-A98B-D69CBFF85C2B}" srcOrd="8" destOrd="0" presId="urn:microsoft.com/office/officeart/2005/8/layout/process4"/>
    <dgm:cxn modelId="{0EC4696D-F916-446F-A959-59606F46C6FB}" type="presParOf" srcId="{1A15B084-C278-4B12-A98B-D69CBFF85C2B}" destId="{7F63E20D-2F42-420E-BFE4-4AA7C89B4FFA}" srcOrd="0" destOrd="0" presId="urn:microsoft.com/office/officeart/2005/8/layout/process4"/>
    <dgm:cxn modelId="{A9DCC157-1FB5-4D6E-A0FC-B1E211CAAB0F}" type="presParOf" srcId="{F42B2953-71A8-4C14-A4E5-66B9D2C9E742}" destId="{0527558B-D4AB-4FD1-9991-D5AF4570B69C}" srcOrd="9" destOrd="0" presId="urn:microsoft.com/office/officeart/2005/8/layout/process4"/>
    <dgm:cxn modelId="{65535111-FA19-4CB5-88A1-513F722629C6}" type="presParOf" srcId="{F42B2953-71A8-4C14-A4E5-66B9D2C9E742}" destId="{A0D6CB9B-7221-43B6-A13E-DF6B66B21DEF}" srcOrd="10" destOrd="0" presId="urn:microsoft.com/office/officeart/2005/8/layout/process4"/>
    <dgm:cxn modelId="{F647A6D0-4093-48CF-9AFB-7BE4D46BC6FA}" type="presParOf" srcId="{A0D6CB9B-7221-43B6-A13E-DF6B66B21DEF}" destId="{1E3B5264-BF4F-4BC9-8A14-9C7B3523AC2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24C291-3216-4726-9436-9C406E67E5C7}" type="doc">
      <dgm:prSet loTypeId="urn:microsoft.com/office/officeart/2005/8/layout/process4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MX"/>
        </a:p>
      </dgm:t>
    </dgm:pt>
    <dgm:pt modelId="{A584DBF8-E345-4E3F-8AA2-A595A79EAB4F}">
      <dgm:prSet phldrT="[Texto]"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1. Introducción</a:t>
          </a:r>
        </a:p>
      </dgm:t>
    </dgm:pt>
    <dgm:pt modelId="{0E43FED9-66BA-49AB-B374-E6A82C9E9B08}" type="parTrans" cxnId="{F0B531B3-7D5E-40EC-8745-0C2860E78D0E}">
      <dgm:prSet/>
      <dgm:spPr/>
      <dgm:t>
        <a:bodyPr/>
        <a:lstStyle/>
        <a:p>
          <a:endParaRPr lang="es-MX" sz="1600"/>
        </a:p>
      </dgm:t>
    </dgm:pt>
    <dgm:pt modelId="{27ED1350-482F-47FD-9EE4-46A69053C753}" type="sibTrans" cxnId="{F0B531B3-7D5E-40EC-8745-0C2860E78D0E}">
      <dgm:prSet/>
      <dgm:spPr/>
      <dgm:t>
        <a:bodyPr/>
        <a:lstStyle/>
        <a:p>
          <a:endParaRPr lang="es-MX" sz="1600"/>
        </a:p>
      </dgm:t>
    </dgm:pt>
    <dgm:pt modelId="{5F1F73C8-5384-43E1-A0EE-D23310A6F9CF}">
      <dgm:prSet phldrT="[Texto]"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2. Notación</a:t>
          </a:r>
        </a:p>
      </dgm:t>
    </dgm:pt>
    <dgm:pt modelId="{0CDA22B5-AF60-4184-99C6-217547F0C50E}" type="parTrans" cxnId="{DA20CA00-0A72-462A-BCF4-34D03E61FC02}">
      <dgm:prSet/>
      <dgm:spPr/>
      <dgm:t>
        <a:bodyPr/>
        <a:lstStyle/>
        <a:p>
          <a:endParaRPr lang="es-MX" sz="1600"/>
        </a:p>
      </dgm:t>
    </dgm:pt>
    <dgm:pt modelId="{D337BC71-33FF-4B7F-BFFE-460AC7E8A2DA}" type="sibTrans" cxnId="{DA20CA00-0A72-462A-BCF4-34D03E61FC02}">
      <dgm:prSet/>
      <dgm:spPr/>
      <dgm:t>
        <a:bodyPr/>
        <a:lstStyle/>
        <a:p>
          <a:endParaRPr lang="es-MX" sz="1600"/>
        </a:p>
      </dgm:t>
    </dgm:pt>
    <dgm:pt modelId="{C40CE89E-339A-4D49-AAA3-12FE9E85EFA7}">
      <dgm:prSet phldrT="[Texto]"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4. Características adversas de diseño arquitectónico y estructural, y de construcción</a:t>
          </a:r>
        </a:p>
      </dgm:t>
    </dgm:pt>
    <dgm:pt modelId="{5F13B7FB-428E-418C-B89A-CCC1C6E750BA}" type="parTrans" cxnId="{BC119D7F-3D34-4F6C-8DBC-1A2F799FC56A}">
      <dgm:prSet/>
      <dgm:spPr/>
      <dgm:t>
        <a:bodyPr/>
        <a:lstStyle/>
        <a:p>
          <a:endParaRPr lang="es-MX" sz="1600"/>
        </a:p>
      </dgm:t>
    </dgm:pt>
    <dgm:pt modelId="{DA5020E2-A862-4F74-9647-F8706483F65F}" type="sibTrans" cxnId="{BC119D7F-3D34-4F6C-8DBC-1A2F799FC56A}">
      <dgm:prSet/>
      <dgm:spPr/>
      <dgm:t>
        <a:bodyPr/>
        <a:lstStyle/>
        <a:p>
          <a:endParaRPr lang="es-MX" sz="1600"/>
        </a:p>
      </dgm:t>
    </dgm:pt>
    <dgm:pt modelId="{C48ADEC3-8C6B-46A4-B05A-E0D7F3369D94}">
      <dgm:prSet phldrT="[Texto]"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</a:t>
          </a:r>
          <a:r>
            <a:rPr lang="es-MX" sz="1800" b="1" kern="1200" dirty="0">
              <a:solidFill>
                <a:schemeClr val="tx1"/>
              </a:solidFill>
            </a:rPr>
            <a:t> 5. Deterioro de los elementos estructurales</a:t>
          </a:r>
          <a:br>
            <a:rPr lang="es-MX" sz="1800" b="1" kern="1200" dirty="0">
              <a:solidFill>
                <a:schemeClr val="tx1"/>
              </a:solidFill>
            </a:rPr>
          </a:br>
          <a:r>
            <a:rPr lang="es-MX" sz="1800" b="1" kern="1200" dirty="0">
              <a:solidFill>
                <a:schemeClr val="tx1"/>
              </a:solidFill>
            </a:rPr>
            <a:t>y su efecto en la respuesta ante sismo</a:t>
          </a:r>
        </a:p>
      </dgm:t>
    </dgm:pt>
    <dgm:pt modelId="{899E3F9F-3E6A-4BDA-A4A4-D43E9B05587E}" type="sibTrans" cxnId="{B4532714-B15C-4AF0-9D44-B66362F1418A}">
      <dgm:prSet/>
      <dgm:spPr/>
      <dgm:t>
        <a:bodyPr/>
        <a:lstStyle/>
        <a:p>
          <a:endParaRPr lang="es-MX" sz="1600"/>
        </a:p>
      </dgm:t>
    </dgm:pt>
    <dgm:pt modelId="{43B855DB-E8C8-49E6-9517-61BA0194EE7F}" type="parTrans" cxnId="{B4532714-B15C-4AF0-9D44-B66362F1418A}">
      <dgm:prSet/>
      <dgm:spPr/>
      <dgm:t>
        <a:bodyPr/>
        <a:lstStyle/>
        <a:p>
          <a:endParaRPr lang="es-MX" sz="1600"/>
        </a:p>
      </dgm:t>
    </dgm:pt>
    <dgm:pt modelId="{BA2E6B88-DCF3-487A-9297-6CBEC81C900B}">
      <dgm:prSet phldrT="[Texto]"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3. Atributos generales de las estructuras</a:t>
          </a:r>
        </a:p>
      </dgm:t>
    </dgm:pt>
    <dgm:pt modelId="{1932DBD0-230B-45E4-89BA-690C65CADCBF}" type="parTrans" cxnId="{5B2AD5C3-FA01-473E-9A80-B4CE040E32B4}">
      <dgm:prSet/>
      <dgm:spPr/>
      <dgm:t>
        <a:bodyPr/>
        <a:lstStyle/>
        <a:p>
          <a:endParaRPr lang="es-MX" sz="1600"/>
        </a:p>
      </dgm:t>
    </dgm:pt>
    <dgm:pt modelId="{1A56DDA2-1651-414A-B54A-BCEEFB0C45B3}" type="sibTrans" cxnId="{5B2AD5C3-FA01-473E-9A80-B4CE040E32B4}">
      <dgm:prSet/>
      <dgm:spPr/>
      <dgm:t>
        <a:bodyPr/>
        <a:lstStyle/>
        <a:p>
          <a:endParaRPr lang="es-MX" sz="1600"/>
        </a:p>
      </dgm:t>
    </dgm:pt>
    <dgm:pt modelId="{32647CB6-DC34-9E4B-84C0-35C35A975C00}">
      <dgm:prSet phldrT="[Texto]"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Prefacio</a:t>
          </a:r>
          <a:endParaRPr lang="es-MX" sz="18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gm:t>
    </dgm:pt>
    <dgm:pt modelId="{9CCE3820-2058-A44B-B848-A852FD00F9DE}" type="parTrans" cxnId="{74A87580-ABD5-B64E-8D3F-C296DE7F8B8D}">
      <dgm:prSet/>
      <dgm:spPr/>
      <dgm:t>
        <a:bodyPr/>
        <a:lstStyle/>
        <a:p>
          <a:endParaRPr lang="es-ES"/>
        </a:p>
      </dgm:t>
    </dgm:pt>
    <dgm:pt modelId="{016565F7-00B6-E347-806D-F952DD56D6B6}" type="sibTrans" cxnId="{74A87580-ABD5-B64E-8D3F-C296DE7F8B8D}">
      <dgm:prSet/>
      <dgm:spPr/>
      <dgm:t>
        <a:bodyPr/>
        <a:lstStyle/>
        <a:p>
          <a:endParaRPr lang="es-ES"/>
        </a:p>
      </dgm:t>
    </dgm:pt>
    <dgm:pt modelId="{F42B2953-71A8-4C14-A4E5-66B9D2C9E742}" type="pres">
      <dgm:prSet presAssocID="{0024C291-3216-4726-9436-9C406E67E5C7}" presName="Name0" presStyleCnt="0">
        <dgm:presLayoutVars>
          <dgm:dir/>
          <dgm:animLvl val="lvl"/>
          <dgm:resizeHandles val="exact"/>
        </dgm:presLayoutVars>
      </dgm:prSet>
      <dgm:spPr/>
    </dgm:pt>
    <dgm:pt modelId="{83709824-55C2-8148-ACE9-DECC09B5AD5B}" type="pres">
      <dgm:prSet presAssocID="{C48ADEC3-8C6B-46A4-B05A-E0D7F3369D94}" presName="boxAndChildren" presStyleCnt="0"/>
      <dgm:spPr/>
    </dgm:pt>
    <dgm:pt modelId="{79ED56B1-37B1-7440-A117-D7C64F25CDD4}" type="pres">
      <dgm:prSet presAssocID="{C48ADEC3-8C6B-46A4-B05A-E0D7F3369D94}" presName="parentTextBox" presStyleLbl="node1" presStyleIdx="0" presStyleCnt="6"/>
      <dgm:spPr/>
    </dgm:pt>
    <dgm:pt modelId="{A3E9F55A-3C54-4F25-BFC9-ED5299EB3B08}" type="pres">
      <dgm:prSet presAssocID="{DA5020E2-A862-4F74-9647-F8706483F65F}" presName="sp" presStyleCnt="0"/>
      <dgm:spPr/>
    </dgm:pt>
    <dgm:pt modelId="{DB63EDC6-8662-4E03-A641-4CA6A39A7819}" type="pres">
      <dgm:prSet presAssocID="{C40CE89E-339A-4D49-AAA3-12FE9E85EFA7}" presName="arrowAndChildren" presStyleCnt="0"/>
      <dgm:spPr/>
    </dgm:pt>
    <dgm:pt modelId="{A069A71E-D212-42CB-A70C-3B20A6E0036E}" type="pres">
      <dgm:prSet presAssocID="{C40CE89E-339A-4D49-AAA3-12FE9E85EFA7}" presName="parentTextArrow" presStyleLbl="node1" presStyleIdx="1" presStyleCnt="6"/>
      <dgm:spPr>
        <a:xfrm rot="10800000">
          <a:off x="0" y="1748833"/>
          <a:ext cx="5618482" cy="588662"/>
        </a:xfrm>
        <a:prstGeom prst="upArrowCallout">
          <a:avLst/>
        </a:prstGeom>
      </dgm:spPr>
    </dgm:pt>
    <dgm:pt modelId="{790CE022-458F-47CA-8310-B748A3DC4207}" type="pres">
      <dgm:prSet presAssocID="{1A56DDA2-1651-414A-B54A-BCEEFB0C45B3}" presName="sp" presStyleCnt="0"/>
      <dgm:spPr/>
    </dgm:pt>
    <dgm:pt modelId="{C1168DA1-9FCF-4488-ABC4-1023FD537134}" type="pres">
      <dgm:prSet presAssocID="{BA2E6B88-DCF3-487A-9297-6CBEC81C900B}" presName="arrowAndChildren" presStyleCnt="0"/>
      <dgm:spPr/>
    </dgm:pt>
    <dgm:pt modelId="{CCBA8C81-42C7-4C1C-B88E-E6D5836BF140}" type="pres">
      <dgm:prSet presAssocID="{BA2E6B88-DCF3-487A-9297-6CBEC81C900B}" presName="parentTextArrow" presStyleLbl="node1" presStyleIdx="2" presStyleCnt="6" custLinFactNeighborX="-800"/>
      <dgm:spPr>
        <a:xfrm rot="10800000">
          <a:off x="0" y="1165912"/>
          <a:ext cx="5618482" cy="588662"/>
        </a:xfrm>
        <a:prstGeom prst="upArrowCallout">
          <a:avLst/>
        </a:prstGeom>
      </dgm:spPr>
    </dgm:pt>
    <dgm:pt modelId="{1DD380C2-AA1D-4E59-A977-82814AFAD5D9}" type="pres">
      <dgm:prSet presAssocID="{D337BC71-33FF-4B7F-BFFE-460AC7E8A2DA}" presName="sp" presStyleCnt="0"/>
      <dgm:spPr/>
    </dgm:pt>
    <dgm:pt modelId="{E5DE7493-20D0-44CE-90C5-0F5ECC8086BE}" type="pres">
      <dgm:prSet presAssocID="{5F1F73C8-5384-43E1-A0EE-D23310A6F9CF}" presName="arrowAndChildren" presStyleCnt="0"/>
      <dgm:spPr/>
    </dgm:pt>
    <dgm:pt modelId="{1C8975BC-5E4C-4D40-ADA1-AACE263CD6EC}" type="pres">
      <dgm:prSet presAssocID="{5F1F73C8-5384-43E1-A0EE-D23310A6F9CF}" presName="parentTextArrow" presStyleLbl="node1" presStyleIdx="3" presStyleCnt="6" custLinFactNeighborX="6083" custLinFactNeighborY="1794"/>
      <dgm:spPr>
        <a:xfrm rot="10800000">
          <a:off x="0" y="582990"/>
          <a:ext cx="5618482" cy="588662"/>
        </a:xfrm>
        <a:prstGeom prst="upArrowCallout">
          <a:avLst/>
        </a:prstGeom>
      </dgm:spPr>
    </dgm:pt>
    <dgm:pt modelId="{D942EEC9-431F-4D46-9C88-0522D6406E1C}" type="pres">
      <dgm:prSet presAssocID="{27ED1350-482F-47FD-9EE4-46A69053C753}" presName="sp" presStyleCnt="0"/>
      <dgm:spPr/>
    </dgm:pt>
    <dgm:pt modelId="{858BCF3C-D4BA-4636-91BB-B44ECE7F7DFC}" type="pres">
      <dgm:prSet presAssocID="{A584DBF8-E345-4E3F-8AA2-A595A79EAB4F}" presName="arrowAndChildren" presStyleCnt="0"/>
      <dgm:spPr/>
    </dgm:pt>
    <dgm:pt modelId="{B6A08B33-E7BD-4B68-A3A7-B59442A2828E}" type="pres">
      <dgm:prSet presAssocID="{A584DBF8-E345-4E3F-8AA2-A595A79EAB4F}" presName="parentTextArrow" presStyleLbl="node1" presStyleIdx="4" presStyleCnt="6" custLinFactNeighborX="-800"/>
      <dgm:spPr>
        <a:xfrm rot="10800000">
          <a:off x="0" y="69"/>
          <a:ext cx="5618482" cy="588662"/>
        </a:xfrm>
        <a:prstGeom prst="upArrowCallout">
          <a:avLst/>
        </a:prstGeom>
      </dgm:spPr>
    </dgm:pt>
    <dgm:pt modelId="{A04925E9-3204-9447-87A0-419AFD6D6E34}" type="pres">
      <dgm:prSet presAssocID="{016565F7-00B6-E347-806D-F952DD56D6B6}" presName="sp" presStyleCnt="0"/>
      <dgm:spPr/>
    </dgm:pt>
    <dgm:pt modelId="{F7DCF010-347F-4F45-A440-C532EBD917F1}" type="pres">
      <dgm:prSet presAssocID="{32647CB6-DC34-9E4B-84C0-35C35A975C00}" presName="arrowAndChildren" presStyleCnt="0"/>
      <dgm:spPr/>
    </dgm:pt>
    <dgm:pt modelId="{F1AE2440-81F1-D34B-BA5B-6DFB96E0B24B}" type="pres">
      <dgm:prSet presAssocID="{32647CB6-DC34-9E4B-84C0-35C35A975C00}" presName="parentTextArrow" presStyleLbl="node1" presStyleIdx="5" presStyleCnt="6" custLinFactNeighborX="-800" custLinFactNeighborY="-265"/>
      <dgm:spPr/>
    </dgm:pt>
  </dgm:ptLst>
  <dgm:cxnLst>
    <dgm:cxn modelId="{DA20CA00-0A72-462A-BCF4-34D03E61FC02}" srcId="{0024C291-3216-4726-9436-9C406E67E5C7}" destId="{5F1F73C8-5384-43E1-A0EE-D23310A6F9CF}" srcOrd="2" destOrd="0" parTransId="{0CDA22B5-AF60-4184-99C6-217547F0C50E}" sibTransId="{D337BC71-33FF-4B7F-BFFE-460AC7E8A2DA}"/>
    <dgm:cxn modelId="{B4532714-B15C-4AF0-9D44-B66362F1418A}" srcId="{0024C291-3216-4726-9436-9C406E67E5C7}" destId="{C48ADEC3-8C6B-46A4-B05A-E0D7F3369D94}" srcOrd="5" destOrd="0" parTransId="{43B855DB-E8C8-49E6-9517-61BA0194EE7F}" sibTransId="{899E3F9F-3E6A-4BDA-A4A4-D43E9B05587E}"/>
    <dgm:cxn modelId="{C5F2F739-EE85-4CDC-86A2-8C965CA11FD1}" type="presOf" srcId="{0024C291-3216-4726-9436-9C406E67E5C7}" destId="{F42B2953-71A8-4C14-A4E5-66B9D2C9E742}" srcOrd="0" destOrd="0" presId="urn:microsoft.com/office/officeart/2005/8/layout/process4"/>
    <dgm:cxn modelId="{4CCE874F-C1DE-4439-AA36-3D3A7B73D74D}" type="presOf" srcId="{A584DBF8-E345-4E3F-8AA2-A595A79EAB4F}" destId="{B6A08B33-E7BD-4B68-A3A7-B59442A2828E}" srcOrd="0" destOrd="0" presId="urn:microsoft.com/office/officeart/2005/8/layout/process4"/>
    <dgm:cxn modelId="{95A44162-62B0-9746-8FCF-4358A96EFAC6}" type="presOf" srcId="{32647CB6-DC34-9E4B-84C0-35C35A975C00}" destId="{F1AE2440-81F1-D34B-BA5B-6DFB96E0B24B}" srcOrd="0" destOrd="0" presId="urn:microsoft.com/office/officeart/2005/8/layout/process4"/>
    <dgm:cxn modelId="{BC119D7F-3D34-4F6C-8DBC-1A2F799FC56A}" srcId="{0024C291-3216-4726-9436-9C406E67E5C7}" destId="{C40CE89E-339A-4D49-AAA3-12FE9E85EFA7}" srcOrd="4" destOrd="0" parTransId="{5F13B7FB-428E-418C-B89A-CCC1C6E750BA}" sibTransId="{DA5020E2-A862-4F74-9647-F8706483F65F}"/>
    <dgm:cxn modelId="{74A87580-ABD5-B64E-8D3F-C296DE7F8B8D}" srcId="{0024C291-3216-4726-9436-9C406E67E5C7}" destId="{32647CB6-DC34-9E4B-84C0-35C35A975C00}" srcOrd="0" destOrd="0" parTransId="{9CCE3820-2058-A44B-B848-A852FD00F9DE}" sibTransId="{016565F7-00B6-E347-806D-F952DD56D6B6}"/>
    <dgm:cxn modelId="{6D4B80A2-0003-4928-8602-97B986A7D1A2}" type="presOf" srcId="{BA2E6B88-DCF3-487A-9297-6CBEC81C900B}" destId="{CCBA8C81-42C7-4C1C-B88E-E6D5836BF140}" srcOrd="0" destOrd="0" presId="urn:microsoft.com/office/officeart/2005/8/layout/process4"/>
    <dgm:cxn modelId="{F0B531B3-7D5E-40EC-8745-0C2860E78D0E}" srcId="{0024C291-3216-4726-9436-9C406E67E5C7}" destId="{A584DBF8-E345-4E3F-8AA2-A595A79EAB4F}" srcOrd="1" destOrd="0" parTransId="{0E43FED9-66BA-49AB-B374-E6A82C9E9B08}" sibTransId="{27ED1350-482F-47FD-9EE4-46A69053C753}"/>
    <dgm:cxn modelId="{5B2AD5C3-FA01-473E-9A80-B4CE040E32B4}" srcId="{0024C291-3216-4726-9436-9C406E67E5C7}" destId="{BA2E6B88-DCF3-487A-9297-6CBEC81C900B}" srcOrd="3" destOrd="0" parTransId="{1932DBD0-230B-45E4-89BA-690C65CADCBF}" sibTransId="{1A56DDA2-1651-414A-B54A-BCEEFB0C45B3}"/>
    <dgm:cxn modelId="{22826EC6-E71C-4DA8-B05D-FFFBD87C8F13}" type="presOf" srcId="{C40CE89E-339A-4D49-AAA3-12FE9E85EFA7}" destId="{A069A71E-D212-42CB-A70C-3B20A6E0036E}" srcOrd="0" destOrd="0" presId="urn:microsoft.com/office/officeart/2005/8/layout/process4"/>
    <dgm:cxn modelId="{CEEBA4E4-7823-4352-B342-3F56B3175CC5}" type="presOf" srcId="{5F1F73C8-5384-43E1-A0EE-D23310A6F9CF}" destId="{1C8975BC-5E4C-4D40-ADA1-AACE263CD6EC}" srcOrd="0" destOrd="0" presId="urn:microsoft.com/office/officeart/2005/8/layout/process4"/>
    <dgm:cxn modelId="{4FE1B5F0-A988-B946-95BF-0A6A9D352B81}" type="presOf" srcId="{C48ADEC3-8C6B-46A4-B05A-E0D7F3369D94}" destId="{79ED56B1-37B1-7440-A117-D7C64F25CDD4}" srcOrd="0" destOrd="0" presId="urn:microsoft.com/office/officeart/2005/8/layout/process4"/>
    <dgm:cxn modelId="{CF15165F-C2F1-0540-8C8E-C332A45F9C7B}" type="presParOf" srcId="{F42B2953-71A8-4C14-A4E5-66B9D2C9E742}" destId="{83709824-55C2-8148-ACE9-DECC09B5AD5B}" srcOrd="0" destOrd="0" presId="urn:microsoft.com/office/officeart/2005/8/layout/process4"/>
    <dgm:cxn modelId="{87D06847-C9ED-2B49-8F0E-80EACF656640}" type="presParOf" srcId="{83709824-55C2-8148-ACE9-DECC09B5AD5B}" destId="{79ED56B1-37B1-7440-A117-D7C64F25CDD4}" srcOrd="0" destOrd="0" presId="urn:microsoft.com/office/officeart/2005/8/layout/process4"/>
    <dgm:cxn modelId="{37B39463-9998-4F4A-9F1F-01444E063C28}" type="presParOf" srcId="{F42B2953-71A8-4C14-A4E5-66B9D2C9E742}" destId="{A3E9F55A-3C54-4F25-BFC9-ED5299EB3B08}" srcOrd="1" destOrd="0" presId="urn:microsoft.com/office/officeart/2005/8/layout/process4"/>
    <dgm:cxn modelId="{E12A35F0-3068-4926-A6AC-2E79C81F8BD7}" type="presParOf" srcId="{F42B2953-71A8-4C14-A4E5-66B9D2C9E742}" destId="{DB63EDC6-8662-4E03-A641-4CA6A39A7819}" srcOrd="2" destOrd="0" presId="urn:microsoft.com/office/officeart/2005/8/layout/process4"/>
    <dgm:cxn modelId="{F63CDAE9-A289-4E19-BD70-FEDE23BE8550}" type="presParOf" srcId="{DB63EDC6-8662-4E03-A641-4CA6A39A7819}" destId="{A069A71E-D212-42CB-A70C-3B20A6E0036E}" srcOrd="0" destOrd="0" presId="urn:microsoft.com/office/officeart/2005/8/layout/process4"/>
    <dgm:cxn modelId="{6A565873-7B99-4D34-AF63-A74EE1962494}" type="presParOf" srcId="{F42B2953-71A8-4C14-A4E5-66B9D2C9E742}" destId="{790CE022-458F-47CA-8310-B748A3DC4207}" srcOrd="3" destOrd="0" presId="urn:microsoft.com/office/officeart/2005/8/layout/process4"/>
    <dgm:cxn modelId="{BCEB4DFC-6301-482F-9B16-8F74871E337E}" type="presParOf" srcId="{F42B2953-71A8-4C14-A4E5-66B9D2C9E742}" destId="{C1168DA1-9FCF-4488-ABC4-1023FD537134}" srcOrd="4" destOrd="0" presId="urn:microsoft.com/office/officeart/2005/8/layout/process4"/>
    <dgm:cxn modelId="{85CBA9A5-A31A-4BA2-8B20-FB1A45321295}" type="presParOf" srcId="{C1168DA1-9FCF-4488-ABC4-1023FD537134}" destId="{CCBA8C81-42C7-4C1C-B88E-E6D5836BF140}" srcOrd="0" destOrd="0" presId="urn:microsoft.com/office/officeart/2005/8/layout/process4"/>
    <dgm:cxn modelId="{944B19D0-E88D-46AB-94EE-95A0160E5127}" type="presParOf" srcId="{F42B2953-71A8-4C14-A4E5-66B9D2C9E742}" destId="{1DD380C2-AA1D-4E59-A977-82814AFAD5D9}" srcOrd="5" destOrd="0" presId="urn:microsoft.com/office/officeart/2005/8/layout/process4"/>
    <dgm:cxn modelId="{F5B688B1-F72D-4B00-8FD6-C501903D8D4F}" type="presParOf" srcId="{F42B2953-71A8-4C14-A4E5-66B9D2C9E742}" destId="{E5DE7493-20D0-44CE-90C5-0F5ECC8086BE}" srcOrd="6" destOrd="0" presId="urn:microsoft.com/office/officeart/2005/8/layout/process4"/>
    <dgm:cxn modelId="{8AA25D29-DFC0-4CDD-AD70-359CFD6C392C}" type="presParOf" srcId="{E5DE7493-20D0-44CE-90C5-0F5ECC8086BE}" destId="{1C8975BC-5E4C-4D40-ADA1-AACE263CD6EC}" srcOrd="0" destOrd="0" presId="urn:microsoft.com/office/officeart/2005/8/layout/process4"/>
    <dgm:cxn modelId="{48FEA411-8C70-4298-BB00-A85ED116B4B5}" type="presParOf" srcId="{F42B2953-71A8-4C14-A4E5-66B9D2C9E742}" destId="{D942EEC9-431F-4D46-9C88-0522D6406E1C}" srcOrd="7" destOrd="0" presId="urn:microsoft.com/office/officeart/2005/8/layout/process4"/>
    <dgm:cxn modelId="{E806E5D1-EDCF-4603-BA9A-4D563885E21A}" type="presParOf" srcId="{F42B2953-71A8-4C14-A4E5-66B9D2C9E742}" destId="{858BCF3C-D4BA-4636-91BB-B44ECE7F7DFC}" srcOrd="8" destOrd="0" presId="urn:microsoft.com/office/officeart/2005/8/layout/process4"/>
    <dgm:cxn modelId="{2D7B4D43-E737-4107-B866-1D5E72FB94F7}" type="presParOf" srcId="{858BCF3C-D4BA-4636-91BB-B44ECE7F7DFC}" destId="{B6A08B33-E7BD-4B68-A3A7-B59442A2828E}" srcOrd="0" destOrd="0" presId="urn:microsoft.com/office/officeart/2005/8/layout/process4"/>
    <dgm:cxn modelId="{6FDB1DB5-2204-5442-A859-E83111A87C5C}" type="presParOf" srcId="{F42B2953-71A8-4C14-A4E5-66B9D2C9E742}" destId="{A04925E9-3204-9447-87A0-419AFD6D6E34}" srcOrd="9" destOrd="0" presId="urn:microsoft.com/office/officeart/2005/8/layout/process4"/>
    <dgm:cxn modelId="{E6910B82-3665-8E4B-AB1A-AA9EEB234940}" type="presParOf" srcId="{F42B2953-71A8-4C14-A4E5-66B9D2C9E742}" destId="{F7DCF010-347F-4F45-A440-C532EBD917F1}" srcOrd="10" destOrd="0" presId="urn:microsoft.com/office/officeart/2005/8/layout/process4"/>
    <dgm:cxn modelId="{832487AB-8926-D648-B8F9-A411F81AD0ED}" type="presParOf" srcId="{F7DCF010-347F-4F45-A440-C532EBD917F1}" destId="{F1AE2440-81F1-D34B-BA5B-6DFB96E0B24B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0.xml><?xml version="1.0" encoding="utf-8"?>
<dgm:dataModel xmlns:dgm="http://schemas.openxmlformats.org/drawingml/2006/diagram" xmlns:a="http://schemas.openxmlformats.org/drawingml/2006/main">
  <dgm:ptLst>
    <dgm:pt modelId="{4E784D07-12E4-458D-B924-0EA7ED9C3080}" type="doc">
      <dgm:prSet loTypeId="urn:microsoft.com/office/officeart/2005/8/layout/orgChart1" loCatId="hierarchy" qsTypeId="urn:microsoft.com/office/officeart/2005/8/quickstyle/simple5" qsCatId="simple" csTypeId="urn:microsoft.com/office/officeart/2005/8/colors/accent2_4" csCatId="accent2" phldr="1"/>
      <dgm:spPr/>
      <dgm:t>
        <a:bodyPr/>
        <a:lstStyle/>
        <a:p>
          <a:endParaRPr lang="es-MX"/>
        </a:p>
      </dgm:t>
    </dgm:pt>
    <dgm:pt modelId="{63EDF5C3-438B-4D3C-A898-75DCD635EA7D}">
      <dgm:prSet phldrT="[Texto]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MX">
              <a:noFill/>
            </a:rPr>
            <a:t> </a:t>
          </a:r>
        </a:p>
      </dgm:t>
    </dgm:pt>
    <dgm:pt modelId="{7BDB7302-480A-4156-98D8-03646600FB49}" type="parTrans" cxnId="{0344EEEE-BBC5-4F97-BAC2-153BF5D9BE95}">
      <dgm:prSet/>
      <dgm:spPr/>
      <dgm:t>
        <a:bodyPr/>
        <a:lstStyle/>
        <a:p>
          <a:endParaRPr lang="es-MX"/>
        </a:p>
      </dgm:t>
    </dgm:pt>
    <dgm:pt modelId="{CCC016B9-159E-4790-BC85-0D4946CF9EBB}" type="sibTrans" cxnId="{0344EEEE-BBC5-4F97-BAC2-153BF5D9BE95}">
      <dgm:prSet/>
      <dgm:spPr/>
      <dgm:t>
        <a:bodyPr/>
        <a:lstStyle/>
        <a:p>
          <a:endParaRPr lang="es-MX"/>
        </a:p>
      </dgm:t>
    </dgm:pt>
    <dgm:pt modelId="{09727885-FF02-4220-82E6-D9C122900EBD}">
      <dgm:prSet phldrT="[Texto]"/>
      <dgm:spPr/>
      <dgm:t>
        <a:bodyPr/>
        <a:lstStyle/>
        <a:p>
          <a:r>
            <a:rPr lang="es-MX" dirty="0"/>
            <a:t>Planos y memorias</a:t>
          </a:r>
        </a:p>
      </dgm:t>
    </dgm:pt>
    <dgm:pt modelId="{B309116E-9540-4976-8C23-D9EAC4B1F168}" type="parTrans" cxnId="{A3C757FB-C780-434F-A5F9-17DD80916B5B}">
      <dgm:prSet/>
      <dgm:spPr/>
      <dgm:t>
        <a:bodyPr/>
        <a:lstStyle/>
        <a:p>
          <a:endParaRPr lang="es-MX"/>
        </a:p>
      </dgm:t>
    </dgm:pt>
    <dgm:pt modelId="{61D06FD7-224A-4F1B-9A05-941D2E9C1E7C}" type="sibTrans" cxnId="{A3C757FB-C780-434F-A5F9-17DD80916B5B}">
      <dgm:prSet/>
      <dgm:spPr/>
      <dgm:t>
        <a:bodyPr/>
        <a:lstStyle/>
        <a:p>
          <a:endParaRPr lang="es-MX"/>
        </a:p>
      </dgm:t>
    </dgm:pt>
    <dgm:pt modelId="{1BF8BCB0-9788-463E-921D-2A632308A875}">
      <dgm:prSet phldrT="[Texto]"/>
      <dgm:spPr/>
      <dgm:t>
        <a:bodyPr/>
        <a:lstStyle/>
        <a:p>
          <a:r>
            <a:rPr lang="es-MX" dirty="0"/>
            <a:t>Datos históricos</a:t>
          </a:r>
        </a:p>
      </dgm:t>
    </dgm:pt>
    <dgm:pt modelId="{B456AF97-E445-430A-A76F-2B4277BB7313}" type="parTrans" cxnId="{41E35A3F-8AAC-4DC9-A7D3-1661A88560C1}">
      <dgm:prSet/>
      <dgm:spPr/>
      <dgm:t>
        <a:bodyPr/>
        <a:lstStyle/>
        <a:p>
          <a:endParaRPr lang="es-MX"/>
        </a:p>
      </dgm:t>
    </dgm:pt>
    <dgm:pt modelId="{7125B6EB-712C-4C96-A33A-CCBD4660C3B5}" type="sibTrans" cxnId="{41E35A3F-8AAC-4DC9-A7D3-1661A88560C1}">
      <dgm:prSet/>
      <dgm:spPr/>
      <dgm:t>
        <a:bodyPr/>
        <a:lstStyle/>
        <a:p>
          <a:endParaRPr lang="es-MX"/>
        </a:p>
      </dgm:t>
    </dgm:pt>
    <dgm:pt modelId="{7989C933-7F4C-41CC-BBD7-0661081A8C98}">
      <dgm:prSet phldrT="[Texto]"/>
      <dgm:spPr/>
      <dgm:t>
        <a:bodyPr/>
        <a:lstStyle/>
        <a:p>
          <a:r>
            <a:rPr lang="es-MX" dirty="0"/>
            <a:t>Ensayos físicos</a:t>
          </a:r>
        </a:p>
      </dgm:t>
    </dgm:pt>
    <dgm:pt modelId="{B304958D-123B-4DB8-90BE-B1517696EDDD}" type="parTrans" cxnId="{598DCD60-E72A-46AF-AC92-82AEF28613F8}">
      <dgm:prSet/>
      <dgm:spPr/>
      <dgm:t>
        <a:bodyPr/>
        <a:lstStyle/>
        <a:p>
          <a:endParaRPr lang="es-MX"/>
        </a:p>
      </dgm:t>
    </dgm:pt>
    <dgm:pt modelId="{4647FBB2-4DE0-419C-975D-708373889463}" type="sibTrans" cxnId="{598DCD60-E72A-46AF-AC92-82AEF28613F8}">
      <dgm:prSet/>
      <dgm:spPr/>
      <dgm:t>
        <a:bodyPr/>
        <a:lstStyle/>
        <a:p>
          <a:endParaRPr lang="es-MX"/>
        </a:p>
      </dgm:t>
    </dgm:pt>
    <dgm:pt modelId="{E19EAD9C-FD1E-4964-B393-7829AA6B1349}" type="pres">
      <dgm:prSet presAssocID="{4E784D07-12E4-458D-B924-0EA7ED9C308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6D3D497-7FD1-4D52-B543-BE9B54F41C52}" type="pres">
      <dgm:prSet presAssocID="{63EDF5C3-438B-4D3C-A898-75DCD635EA7D}" presName="hierRoot1" presStyleCnt="0">
        <dgm:presLayoutVars>
          <dgm:hierBranch val="init"/>
        </dgm:presLayoutVars>
      </dgm:prSet>
      <dgm:spPr/>
    </dgm:pt>
    <dgm:pt modelId="{984A4BEA-9306-4C79-8C94-EB74E022113C}" type="pres">
      <dgm:prSet presAssocID="{63EDF5C3-438B-4D3C-A898-75DCD635EA7D}" presName="rootComposite1" presStyleCnt="0"/>
      <dgm:spPr/>
    </dgm:pt>
    <dgm:pt modelId="{76AB0FE9-3739-4405-A536-C64DBC45C33C}" type="pres">
      <dgm:prSet presAssocID="{63EDF5C3-438B-4D3C-A898-75DCD635EA7D}" presName="rootText1" presStyleLbl="node0" presStyleIdx="0" presStyleCnt="1">
        <dgm:presLayoutVars>
          <dgm:chPref val="3"/>
        </dgm:presLayoutVars>
      </dgm:prSet>
      <dgm:spPr/>
    </dgm:pt>
    <dgm:pt modelId="{48490915-FF52-4F5F-8992-F8B188F856A3}" type="pres">
      <dgm:prSet presAssocID="{63EDF5C3-438B-4D3C-A898-75DCD635EA7D}" presName="rootConnector1" presStyleLbl="node1" presStyleIdx="0" presStyleCnt="0"/>
      <dgm:spPr/>
    </dgm:pt>
    <dgm:pt modelId="{74F208F0-4A57-4B08-8F61-6241357925BE}" type="pres">
      <dgm:prSet presAssocID="{63EDF5C3-438B-4D3C-A898-75DCD635EA7D}" presName="hierChild2" presStyleCnt="0"/>
      <dgm:spPr/>
    </dgm:pt>
    <dgm:pt modelId="{66060847-0C2E-433C-B138-51618B4EEF99}" type="pres">
      <dgm:prSet presAssocID="{B309116E-9540-4976-8C23-D9EAC4B1F168}" presName="Name37" presStyleLbl="parChTrans1D2" presStyleIdx="0" presStyleCnt="3"/>
      <dgm:spPr/>
    </dgm:pt>
    <dgm:pt modelId="{09243095-8E63-4417-AF32-10F0C72A8F79}" type="pres">
      <dgm:prSet presAssocID="{09727885-FF02-4220-82E6-D9C122900EBD}" presName="hierRoot2" presStyleCnt="0">
        <dgm:presLayoutVars>
          <dgm:hierBranch val="init"/>
        </dgm:presLayoutVars>
      </dgm:prSet>
      <dgm:spPr/>
    </dgm:pt>
    <dgm:pt modelId="{8C7980D4-B8C0-4342-ABD4-FC2E052E8E0A}" type="pres">
      <dgm:prSet presAssocID="{09727885-FF02-4220-82E6-D9C122900EBD}" presName="rootComposite" presStyleCnt="0"/>
      <dgm:spPr/>
    </dgm:pt>
    <dgm:pt modelId="{19C3AC21-15B1-4646-B3B3-731505309BE6}" type="pres">
      <dgm:prSet presAssocID="{09727885-FF02-4220-82E6-D9C122900EBD}" presName="rootText" presStyleLbl="node2" presStyleIdx="0" presStyleCnt="3">
        <dgm:presLayoutVars>
          <dgm:chPref val="3"/>
        </dgm:presLayoutVars>
      </dgm:prSet>
      <dgm:spPr/>
    </dgm:pt>
    <dgm:pt modelId="{1FD9CDFF-AD9C-419C-94D7-7C2BF31E1724}" type="pres">
      <dgm:prSet presAssocID="{09727885-FF02-4220-82E6-D9C122900EBD}" presName="rootConnector" presStyleLbl="node2" presStyleIdx="0" presStyleCnt="3"/>
      <dgm:spPr/>
    </dgm:pt>
    <dgm:pt modelId="{C3E7BD8A-C3F7-43B2-8A45-D8C1555F37CB}" type="pres">
      <dgm:prSet presAssocID="{09727885-FF02-4220-82E6-D9C122900EBD}" presName="hierChild4" presStyleCnt="0"/>
      <dgm:spPr/>
    </dgm:pt>
    <dgm:pt modelId="{0C4DA32A-D658-4830-BAB0-DC82180FB59D}" type="pres">
      <dgm:prSet presAssocID="{09727885-FF02-4220-82E6-D9C122900EBD}" presName="hierChild5" presStyleCnt="0"/>
      <dgm:spPr/>
    </dgm:pt>
    <dgm:pt modelId="{CDD12BB0-BA68-4A9D-B991-05F071499851}" type="pres">
      <dgm:prSet presAssocID="{B456AF97-E445-430A-A76F-2B4277BB7313}" presName="Name37" presStyleLbl="parChTrans1D2" presStyleIdx="1" presStyleCnt="3"/>
      <dgm:spPr/>
    </dgm:pt>
    <dgm:pt modelId="{A8222F2F-3FC8-423E-AA00-BDFDBEBC16E8}" type="pres">
      <dgm:prSet presAssocID="{1BF8BCB0-9788-463E-921D-2A632308A875}" presName="hierRoot2" presStyleCnt="0">
        <dgm:presLayoutVars>
          <dgm:hierBranch val="init"/>
        </dgm:presLayoutVars>
      </dgm:prSet>
      <dgm:spPr/>
    </dgm:pt>
    <dgm:pt modelId="{D6E1B6AA-6407-4FF8-86D2-93B8D87D3477}" type="pres">
      <dgm:prSet presAssocID="{1BF8BCB0-9788-463E-921D-2A632308A875}" presName="rootComposite" presStyleCnt="0"/>
      <dgm:spPr/>
    </dgm:pt>
    <dgm:pt modelId="{633A8563-C494-4566-92BA-A6CADE804BB0}" type="pres">
      <dgm:prSet presAssocID="{1BF8BCB0-9788-463E-921D-2A632308A875}" presName="rootText" presStyleLbl="node2" presStyleIdx="1" presStyleCnt="3">
        <dgm:presLayoutVars>
          <dgm:chPref val="3"/>
        </dgm:presLayoutVars>
      </dgm:prSet>
      <dgm:spPr/>
    </dgm:pt>
    <dgm:pt modelId="{562977EB-2F23-47AB-8FB3-CD799F460EC8}" type="pres">
      <dgm:prSet presAssocID="{1BF8BCB0-9788-463E-921D-2A632308A875}" presName="rootConnector" presStyleLbl="node2" presStyleIdx="1" presStyleCnt="3"/>
      <dgm:spPr/>
    </dgm:pt>
    <dgm:pt modelId="{7E1E32F9-60B5-48A9-9A16-69ED97A54426}" type="pres">
      <dgm:prSet presAssocID="{1BF8BCB0-9788-463E-921D-2A632308A875}" presName="hierChild4" presStyleCnt="0"/>
      <dgm:spPr/>
    </dgm:pt>
    <dgm:pt modelId="{B84F672A-A74D-4F16-B987-7043430C578B}" type="pres">
      <dgm:prSet presAssocID="{1BF8BCB0-9788-463E-921D-2A632308A875}" presName="hierChild5" presStyleCnt="0"/>
      <dgm:spPr/>
    </dgm:pt>
    <dgm:pt modelId="{34D1FCA1-9D2C-4151-91DB-F629E2DBB11E}" type="pres">
      <dgm:prSet presAssocID="{B304958D-123B-4DB8-90BE-B1517696EDDD}" presName="Name37" presStyleLbl="parChTrans1D2" presStyleIdx="2" presStyleCnt="3"/>
      <dgm:spPr/>
    </dgm:pt>
    <dgm:pt modelId="{40D64390-6B2A-48FD-AC47-AA8EBEE03140}" type="pres">
      <dgm:prSet presAssocID="{7989C933-7F4C-41CC-BBD7-0661081A8C98}" presName="hierRoot2" presStyleCnt="0">
        <dgm:presLayoutVars>
          <dgm:hierBranch val="init"/>
        </dgm:presLayoutVars>
      </dgm:prSet>
      <dgm:spPr/>
    </dgm:pt>
    <dgm:pt modelId="{2E9315C6-FE83-4071-B3DC-EF7F0515815F}" type="pres">
      <dgm:prSet presAssocID="{7989C933-7F4C-41CC-BBD7-0661081A8C98}" presName="rootComposite" presStyleCnt="0"/>
      <dgm:spPr/>
    </dgm:pt>
    <dgm:pt modelId="{46D52788-C39A-458B-ADB1-3B1807454807}" type="pres">
      <dgm:prSet presAssocID="{7989C933-7F4C-41CC-BBD7-0661081A8C98}" presName="rootText" presStyleLbl="node2" presStyleIdx="2" presStyleCnt="3">
        <dgm:presLayoutVars>
          <dgm:chPref val="3"/>
        </dgm:presLayoutVars>
      </dgm:prSet>
      <dgm:spPr/>
    </dgm:pt>
    <dgm:pt modelId="{E9A2EA8B-ED93-478B-AABC-0CC0B4D8D11C}" type="pres">
      <dgm:prSet presAssocID="{7989C933-7F4C-41CC-BBD7-0661081A8C98}" presName="rootConnector" presStyleLbl="node2" presStyleIdx="2" presStyleCnt="3"/>
      <dgm:spPr/>
    </dgm:pt>
    <dgm:pt modelId="{18D6D267-E93F-440F-B9ED-1F7385AF4CA2}" type="pres">
      <dgm:prSet presAssocID="{7989C933-7F4C-41CC-BBD7-0661081A8C98}" presName="hierChild4" presStyleCnt="0"/>
      <dgm:spPr/>
    </dgm:pt>
    <dgm:pt modelId="{A8EA01D1-509D-4F59-80AE-532188ECC13A}" type="pres">
      <dgm:prSet presAssocID="{7989C933-7F4C-41CC-BBD7-0661081A8C98}" presName="hierChild5" presStyleCnt="0"/>
      <dgm:spPr/>
    </dgm:pt>
    <dgm:pt modelId="{323D9B35-A974-4B44-97CD-AEC432D88DDE}" type="pres">
      <dgm:prSet presAssocID="{63EDF5C3-438B-4D3C-A898-75DCD635EA7D}" presName="hierChild3" presStyleCnt="0"/>
      <dgm:spPr/>
    </dgm:pt>
  </dgm:ptLst>
  <dgm:cxnLst>
    <dgm:cxn modelId="{344CCC0A-D03E-4AAC-BEFB-CCF39BD4CB78}" type="presOf" srcId="{B304958D-123B-4DB8-90BE-B1517696EDDD}" destId="{34D1FCA1-9D2C-4151-91DB-F629E2DBB11E}" srcOrd="0" destOrd="0" presId="urn:microsoft.com/office/officeart/2005/8/layout/orgChart1"/>
    <dgm:cxn modelId="{857A8C0F-04CA-4442-AB98-9EE0C2A68664}" type="presOf" srcId="{7989C933-7F4C-41CC-BBD7-0661081A8C98}" destId="{E9A2EA8B-ED93-478B-AABC-0CC0B4D8D11C}" srcOrd="1" destOrd="0" presId="urn:microsoft.com/office/officeart/2005/8/layout/orgChart1"/>
    <dgm:cxn modelId="{1FA0C913-B972-41D8-9809-454D40708BCE}" type="presOf" srcId="{63EDF5C3-438B-4D3C-A898-75DCD635EA7D}" destId="{48490915-FF52-4F5F-8992-F8B188F856A3}" srcOrd="1" destOrd="0" presId="urn:microsoft.com/office/officeart/2005/8/layout/orgChart1"/>
    <dgm:cxn modelId="{99D63B31-4FDA-4503-BE5D-129AD38595C7}" type="presOf" srcId="{09727885-FF02-4220-82E6-D9C122900EBD}" destId="{19C3AC21-15B1-4646-B3B3-731505309BE6}" srcOrd="0" destOrd="0" presId="urn:microsoft.com/office/officeart/2005/8/layout/orgChart1"/>
    <dgm:cxn modelId="{41E35A3F-8AAC-4DC9-A7D3-1661A88560C1}" srcId="{63EDF5C3-438B-4D3C-A898-75DCD635EA7D}" destId="{1BF8BCB0-9788-463E-921D-2A632308A875}" srcOrd="1" destOrd="0" parTransId="{B456AF97-E445-430A-A76F-2B4277BB7313}" sibTransId="{7125B6EB-712C-4C96-A33A-CCBD4660C3B5}"/>
    <dgm:cxn modelId="{598DCD60-E72A-46AF-AC92-82AEF28613F8}" srcId="{63EDF5C3-438B-4D3C-A898-75DCD635EA7D}" destId="{7989C933-7F4C-41CC-BBD7-0661081A8C98}" srcOrd="2" destOrd="0" parTransId="{B304958D-123B-4DB8-90BE-B1517696EDDD}" sibTransId="{4647FBB2-4DE0-419C-975D-708373889463}"/>
    <dgm:cxn modelId="{338A6066-A9C6-4A2F-B2C9-BC96149FC3D0}" type="presOf" srcId="{B456AF97-E445-430A-A76F-2B4277BB7313}" destId="{CDD12BB0-BA68-4A9D-B991-05F071499851}" srcOrd="0" destOrd="0" presId="urn:microsoft.com/office/officeart/2005/8/layout/orgChart1"/>
    <dgm:cxn modelId="{C5794A4B-2B06-44BB-A9AF-9C8355ECD810}" type="presOf" srcId="{B309116E-9540-4976-8C23-D9EAC4B1F168}" destId="{66060847-0C2E-433C-B138-51618B4EEF99}" srcOrd="0" destOrd="0" presId="urn:microsoft.com/office/officeart/2005/8/layout/orgChart1"/>
    <dgm:cxn modelId="{DC676081-DA25-42BA-AB3E-B775AB8378AB}" type="presOf" srcId="{7989C933-7F4C-41CC-BBD7-0661081A8C98}" destId="{46D52788-C39A-458B-ADB1-3B1807454807}" srcOrd="0" destOrd="0" presId="urn:microsoft.com/office/officeart/2005/8/layout/orgChart1"/>
    <dgm:cxn modelId="{3D3C5895-3209-4538-9B51-033A2A4F4AFF}" type="presOf" srcId="{4E784D07-12E4-458D-B924-0EA7ED9C3080}" destId="{E19EAD9C-FD1E-4964-B393-7829AA6B1349}" srcOrd="0" destOrd="0" presId="urn:microsoft.com/office/officeart/2005/8/layout/orgChart1"/>
    <dgm:cxn modelId="{0D36889A-84FB-4552-8C0E-40AAF64D4D4C}" type="presOf" srcId="{09727885-FF02-4220-82E6-D9C122900EBD}" destId="{1FD9CDFF-AD9C-419C-94D7-7C2BF31E1724}" srcOrd="1" destOrd="0" presId="urn:microsoft.com/office/officeart/2005/8/layout/orgChart1"/>
    <dgm:cxn modelId="{5CEC97E3-0127-40B9-9D22-D3EA9D1D76C9}" type="presOf" srcId="{63EDF5C3-438B-4D3C-A898-75DCD635EA7D}" destId="{76AB0FE9-3739-4405-A536-C64DBC45C33C}" srcOrd="0" destOrd="0" presId="urn:microsoft.com/office/officeart/2005/8/layout/orgChart1"/>
    <dgm:cxn modelId="{0344EEEE-BBC5-4F97-BAC2-153BF5D9BE95}" srcId="{4E784D07-12E4-458D-B924-0EA7ED9C3080}" destId="{63EDF5C3-438B-4D3C-A898-75DCD635EA7D}" srcOrd="0" destOrd="0" parTransId="{7BDB7302-480A-4156-98D8-03646600FB49}" sibTransId="{CCC016B9-159E-4790-BC85-0D4946CF9EBB}"/>
    <dgm:cxn modelId="{E1B259F3-B350-477E-90A8-AA8C3E5F093C}" type="presOf" srcId="{1BF8BCB0-9788-463E-921D-2A632308A875}" destId="{633A8563-C494-4566-92BA-A6CADE804BB0}" srcOrd="0" destOrd="0" presId="urn:microsoft.com/office/officeart/2005/8/layout/orgChart1"/>
    <dgm:cxn modelId="{6E1B89F4-E11C-478E-B648-8694390B4573}" type="presOf" srcId="{1BF8BCB0-9788-463E-921D-2A632308A875}" destId="{562977EB-2F23-47AB-8FB3-CD799F460EC8}" srcOrd="1" destOrd="0" presId="urn:microsoft.com/office/officeart/2005/8/layout/orgChart1"/>
    <dgm:cxn modelId="{A3C757FB-C780-434F-A5F9-17DD80916B5B}" srcId="{63EDF5C3-438B-4D3C-A898-75DCD635EA7D}" destId="{09727885-FF02-4220-82E6-D9C122900EBD}" srcOrd="0" destOrd="0" parTransId="{B309116E-9540-4976-8C23-D9EAC4B1F168}" sibTransId="{61D06FD7-224A-4F1B-9A05-941D2E9C1E7C}"/>
    <dgm:cxn modelId="{DACEFA82-F217-4463-ACA5-BBC1B9D853AE}" type="presParOf" srcId="{E19EAD9C-FD1E-4964-B393-7829AA6B1349}" destId="{06D3D497-7FD1-4D52-B543-BE9B54F41C52}" srcOrd="0" destOrd="0" presId="urn:microsoft.com/office/officeart/2005/8/layout/orgChart1"/>
    <dgm:cxn modelId="{8DFD513C-3F92-4164-A631-0CF04998BD13}" type="presParOf" srcId="{06D3D497-7FD1-4D52-B543-BE9B54F41C52}" destId="{984A4BEA-9306-4C79-8C94-EB74E022113C}" srcOrd="0" destOrd="0" presId="urn:microsoft.com/office/officeart/2005/8/layout/orgChart1"/>
    <dgm:cxn modelId="{1FF07AD4-A5BC-4F82-BF72-8D06CA4A551B}" type="presParOf" srcId="{984A4BEA-9306-4C79-8C94-EB74E022113C}" destId="{76AB0FE9-3739-4405-A536-C64DBC45C33C}" srcOrd="0" destOrd="0" presId="urn:microsoft.com/office/officeart/2005/8/layout/orgChart1"/>
    <dgm:cxn modelId="{3A4FB3C5-69B9-4925-B13B-E438BFC9C344}" type="presParOf" srcId="{984A4BEA-9306-4C79-8C94-EB74E022113C}" destId="{48490915-FF52-4F5F-8992-F8B188F856A3}" srcOrd="1" destOrd="0" presId="urn:microsoft.com/office/officeart/2005/8/layout/orgChart1"/>
    <dgm:cxn modelId="{0580526E-3447-4F39-86E4-A1D43904D63E}" type="presParOf" srcId="{06D3D497-7FD1-4D52-B543-BE9B54F41C52}" destId="{74F208F0-4A57-4B08-8F61-6241357925BE}" srcOrd="1" destOrd="0" presId="urn:microsoft.com/office/officeart/2005/8/layout/orgChart1"/>
    <dgm:cxn modelId="{5068FB25-41B2-4538-851B-4547E4C98ABD}" type="presParOf" srcId="{74F208F0-4A57-4B08-8F61-6241357925BE}" destId="{66060847-0C2E-433C-B138-51618B4EEF99}" srcOrd="0" destOrd="0" presId="urn:microsoft.com/office/officeart/2005/8/layout/orgChart1"/>
    <dgm:cxn modelId="{A1FA10D0-C0DE-4C01-A2FB-F2DFA97485C1}" type="presParOf" srcId="{74F208F0-4A57-4B08-8F61-6241357925BE}" destId="{09243095-8E63-4417-AF32-10F0C72A8F79}" srcOrd="1" destOrd="0" presId="urn:microsoft.com/office/officeart/2005/8/layout/orgChart1"/>
    <dgm:cxn modelId="{52D66C32-A9E0-4FA7-8106-F80C2CD412E9}" type="presParOf" srcId="{09243095-8E63-4417-AF32-10F0C72A8F79}" destId="{8C7980D4-B8C0-4342-ABD4-FC2E052E8E0A}" srcOrd="0" destOrd="0" presId="urn:microsoft.com/office/officeart/2005/8/layout/orgChart1"/>
    <dgm:cxn modelId="{6A9A8584-4C00-47F2-84E1-66C2EE4F7214}" type="presParOf" srcId="{8C7980D4-B8C0-4342-ABD4-FC2E052E8E0A}" destId="{19C3AC21-15B1-4646-B3B3-731505309BE6}" srcOrd="0" destOrd="0" presId="urn:microsoft.com/office/officeart/2005/8/layout/orgChart1"/>
    <dgm:cxn modelId="{8A3917CD-9ADD-4F55-8DF3-E711E9D129D4}" type="presParOf" srcId="{8C7980D4-B8C0-4342-ABD4-FC2E052E8E0A}" destId="{1FD9CDFF-AD9C-419C-94D7-7C2BF31E1724}" srcOrd="1" destOrd="0" presId="urn:microsoft.com/office/officeart/2005/8/layout/orgChart1"/>
    <dgm:cxn modelId="{97B4A26B-FAA7-402A-A003-0A5EEB8A0166}" type="presParOf" srcId="{09243095-8E63-4417-AF32-10F0C72A8F79}" destId="{C3E7BD8A-C3F7-43B2-8A45-D8C1555F37CB}" srcOrd="1" destOrd="0" presId="urn:microsoft.com/office/officeart/2005/8/layout/orgChart1"/>
    <dgm:cxn modelId="{D615BDF8-E242-42B4-911A-1010D0287A7F}" type="presParOf" srcId="{09243095-8E63-4417-AF32-10F0C72A8F79}" destId="{0C4DA32A-D658-4830-BAB0-DC82180FB59D}" srcOrd="2" destOrd="0" presId="urn:microsoft.com/office/officeart/2005/8/layout/orgChart1"/>
    <dgm:cxn modelId="{5E10283F-6111-45A0-877A-3601B088D5DA}" type="presParOf" srcId="{74F208F0-4A57-4B08-8F61-6241357925BE}" destId="{CDD12BB0-BA68-4A9D-B991-05F071499851}" srcOrd="2" destOrd="0" presId="urn:microsoft.com/office/officeart/2005/8/layout/orgChart1"/>
    <dgm:cxn modelId="{E1EE893E-F646-47C9-A40D-B35C21DCAB92}" type="presParOf" srcId="{74F208F0-4A57-4B08-8F61-6241357925BE}" destId="{A8222F2F-3FC8-423E-AA00-BDFDBEBC16E8}" srcOrd="3" destOrd="0" presId="urn:microsoft.com/office/officeart/2005/8/layout/orgChart1"/>
    <dgm:cxn modelId="{06171DF1-CF1D-4E98-A8A2-A8F873EC2572}" type="presParOf" srcId="{A8222F2F-3FC8-423E-AA00-BDFDBEBC16E8}" destId="{D6E1B6AA-6407-4FF8-86D2-93B8D87D3477}" srcOrd="0" destOrd="0" presId="urn:microsoft.com/office/officeart/2005/8/layout/orgChart1"/>
    <dgm:cxn modelId="{09763208-B273-4FD6-8989-CF093A77E7D0}" type="presParOf" srcId="{D6E1B6AA-6407-4FF8-86D2-93B8D87D3477}" destId="{633A8563-C494-4566-92BA-A6CADE804BB0}" srcOrd="0" destOrd="0" presId="urn:microsoft.com/office/officeart/2005/8/layout/orgChart1"/>
    <dgm:cxn modelId="{B5909C9F-30DD-4BDC-8D12-9841D89067DD}" type="presParOf" srcId="{D6E1B6AA-6407-4FF8-86D2-93B8D87D3477}" destId="{562977EB-2F23-47AB-8FB3-CD799F460EC8}" srcOrd="1" destOrd="0" presId="urn:microsoft.com/office/officeart/2005/8/layout/orgChart1"/>
    <dgm:cxn modelId="{6840FA8E-31FF-4F08-B101-48163A464322}" type="presParOf" srcId="{A8222F2F-3FC8-423E-AA00-BDFDBEBC16E8}" destId="{7E1E32F9-60B5-48A9-9A16-69ED97A54426}" srcOrd="1" destOrd="0" presId="urn:microsoft.com/office/officeart/2005/8/layout/orgChart1"/>
    <dgm:cxn modelId="{A53B2470-5254-4FBC-B18A-BB0373613594}" type="presParOf" srcId="{A8222F2F-3FC8-423E-AA00-BDFDBEBC16E8}" destId="{B84F672A-A74D-4F16-B987-7043430C578B}" srcOrd="2" destOrd="0" presId="urn:microsoft.com/office/officeart/2005/8/layout/orgChart1"/>
    <dgm:cxn modelId="{F6153988-99A1-40C1-B212-755EBA381D06}" type="presParOf" srcId="{74F208F0-4A57-4B08-8F61-6241357925BE}" destId="{34D1FCA1-9D2C-4151-91DB-F629E2DBB11E}" srcOrd="4" destOrd="0" presId="urn:microsoft.com/office/officeart/2005/8/layout/orgChart1"/>
    <dgm:cxn modelId="{092A0064-30EE-4AB5-9894-978199949694}" type="presParOf" srcId="{74F208F0-4A57-4B08-8F61-6241357925BE}" destId="{40D64390-6B2A-48FD-AC47-AA8EBEE03140}" srcOrd="5" destOrd="0" presId="urn:microsoft.com/office/officeart/2005/8/layout/orgChart1"/>
    <dgm:cxn modelId="{51B1F6F2-43F7-4223-8551-37261DCB705E}" type="presParOf" srcId="{40D64390-6B2A-48FD-AC47-AA8EBEE03140}" destId="{2E9315C6-FE83-4071-B3DC-EF7F0515815F}" srcOrd="0" destOrd="0" presId="urn:microsoft.com/office/officeart/2005/8/layout/orgChart1"/>
    <dgm:cxn modelId="{CA348DF6-D634-403B-8B9F-BDA9A06125E4}" type="presParOf" srcId="{2E9315C6-FE83-4071-B3DC-EF7F0515815F}" destId="{46D52788-C39A-458B-ADB1-3B1807454807}" srcOrd="0" destOrd="0" presId="urn:microsoft.com/office/officeart/2005/8/layout/orgChart1"/>
    <dgm:cxn modelId="{227D0350-8EAD-42D9-9346-64793201853A}" type="presParOf" srcId="{2E9315C6-FE83-4071-B3DC-EF7F0515815F}" destId="{E9A2EA8B-ED93-478B-AABC-0CC0B4D8D11C}" srcOrd="1" destOrd="0" presId="urn:microsoft.com/office/officeart/2005/8/layout/orgChart1"/>
    <dgm:cxn modelId="{A99A5D08-5386-4D7A-8202-A2A1173DFDAD}" type="presParOf" srcId="{40D64390-6B2A-48FD-AC47-AA8EBEE03140}" destId="{18D6D267-E93F-440F-B9ED-1F7385AF4CA2}" srcOrd="1" destOrd="0" presId="urn:microsoft.com/office/officeart/2005/8/layout/orgChart1"/>
    <dgm:cxn modelId="{DBC50D45-DF49-4F62-899A-1A7884B3B32B}" type="presParOf" srcId="{40D64390-6B2A-48FD-AC47-AA8EBEE03140}" destId="{A8EA01D1-509D-4F59-80AE-532188ECC13A}" srcOrd="2" destOrd="0" presId="urn:microsoft.com/office/officeart/2005/8/layout/orgChart1"/>
    <dgm:cxn modelId="{2BE42770-D88D-451D-ABDA-09F14E322515}" type="presParOf" srcId="{06D3D497-7FD1-4D52-B543-BE9B54F41C52}" destId="{323D9B35-A974-4B44-97CD-AEC432D88D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024C291-3216-4726-9436-9C406E67E5C7}" type="doc">
      <dgm:prSet loTypeId="urn:microsoft.com/office/officeart/2005/8/layout/process4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endParaRPr lang="es-MX"/>
        </a:p>
      </dgm:t>
    </dgm:pt>
    <dgm:pt modelId="{FD70F66B-3A2C-41C0-955D-3841EAB4191D}">
      <dgm:prSet phldrT="[Texto]"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r>
            <a:rPr lang="es-MX" sz="1800" b="1" dirty="0">
              <a:solidFill>
                <a:schemeClr val="tx1"/>
              </a:solidFill>
            </a:rPr>
            <a:t>Capítulo 7. Comportamiento de estructuras de concreto</a:t>
          </a:r>
        </a:p>
      </dgm:t>
    </dgm:pt>
    <dgm:pt modelId="{189A82A7-128D-4AA5-BFA0-58AA40F6A087}" type="parTrans" cxnId="{C13B470C-7E0E-4811-9200-8B1EC62073FA}">
      <dgm:prSet/>
      <dgm:spPr/>
      <dgm:t>
        <a:bodyPr/>
        <a:lstStyle/>
        <a:p>
          <a:endParaRPr lang="es-MX" sz="1600"/>
        </a:p>
      </dgm:t>
    </dgm:pt>
    <dgm:pt modelId="{623C51AC-047A-4458-9C06-21BFB0048758}" type="sibTrans" cxnId="{C13B470C-7E0E-4811-9200-8B1EC62073FA}">
      <dgm:prSet/>
      <dgm:spPr/>
      <dgm:t>
        <a:bodyPr/>
        <a:lstStyle/>
        <a:p>
          <a:endParaRPr lang="es-MX" sz="1600"/>
        </a:p>
      </dgm:t>
    </dgm:pt>
    <dgm:pt modelId="{5FE52432-65EE-44F2-BD2D-719CFEF9E54F}">
      <dgm:prSet phldrT="[Texto]"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</a:t>
          </a:r>
          <a:r>
            <a:rPr lang="es-MX" sz="1800" b="1" kern="1200" dirty="0">
              <a:solidFill>
                <a:schemeClr val="tx1"/>
              </a:solidFill>
            </a:rPr>
            <a:t> 8. Comportamiento de estructuras de acero</a:t>
          </a:r>
        </a:p>
      </dgm:t>
    </dgm:pt>
    <dgm:pt modelId="{50B590C4-6E33-4F8F-B6FB-6824BE0DDB56}" type="parTrans" cxnId="{BFC1A6B1-6F7F-4715-A1CF-DBA1A66D508B}">
      <dgm:prSet/>
      <dgm:spPr/>
      <dgm:t>
        <a:bodyPr/>
        <a:lstStyle/>
        <a:p>
          <a:endParaRPr lang="es-MX" sz="1600"/>
        </a:p>
      </dgm:t>
    </dgm:pt>
    <dgm:pt modelId="{799CF4E1-0D0E-4BD7-84AA-CC4EDFD7CCF7}" type="sibTrans" cxnId="{BFC1A6B1-6F7F-4715-A1CF-DBA1A66D508B}">
      <dgm:prSet/>
      <dgm:spPr/>
      <dgm:t>
        <a:bodyPr/>
        <a:lstStyle/>
        <a:p>
          <a:endParaRPr lang="es-MX" sz="1600"/>
        </a:p>
      </dgm:t>
    </dgm:pt>
    <dgm:pt modelId="{82F99BA5-0652-44F3-93CE-8F87DC4F5C53}">
      <dgm:prSet phldrT="[Texto]"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6. Comportamiento de estructuras </a:t>
          </a:r>
          <a:b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</a:b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de mampostería</a:t>
          </a:r>
        </a:p>
      </dgm:t>
    </dgm:pt>
    <dgm:pt modelId="{29260850-8014-46BD-A5B5-E37EB4F69CC6}" type="sibTrans" cxnId="{A428A92A-16B3-47F6-BB4E-4B9F9E1C117A}">
      <dgm:prSet/>
      <dgm:spPr/>
      <dgm:t>
        <a:bodyPr/>
        <a:lstStyle/>
        <a:p>
          <a:endParaRPr lang="es-MX" sz="1600"/>
        </a:p>
      </dgm:t>
    </dgm:pt>
    <dgm:pt modelId="{F418339B-64A0-45DE-AF03-09A5625C6D1F}" type="parTrans" cxnId="{A428A92A-16B3-47F6-BB4E-4B9F9E1C117A}">
      <dgm:prSet/>
      <dgm:spPr/>
      <dgm:t>
        <a:bodyPr/>
        <a:lstStyle/>
        <a:p>
          <a:endParaRPr lang="es-MX" sz="1600"/>
        </a:p>
      </dgm:t>
    </dgm:pt>
    <dgm:pt modelId="{8C3A9243-B01F-4E98-81C1-D8887BE1A933}">
      <dgm:prSet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r>
            <a:rPr lang="es-MX" sz="1800" b="1" kern="1200" dirty="0">
              <a:solidFill>
                <a:schemeClr val="tx1"/>
              </a:solidFill>
            </a:rPr>
            <a:t>Capítulo 9. </a:t>
          </a: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Marcos</a:t>
          </a:r>
          <a:r>
            <a:rPr lang="es-MX" sz="1800" b="1" kern="1200" dirty="0">
              <a:solidFill>
                <a:schemeClr val="tx1"/>
              </a:solidFill>
            </a:rPr>
            <a:t> de concreto o acero </a:t>
          </a:r>
          <a:br>
            <a:rPr lang="es-MX" sz="1800" b="1" kern="1200" dirty="0">
              <a:solidFill>
                <a:schemeClr val="tx1"/>
              </a:solidFill>
            </a:rPr>
          </a:br>
          <a:r>
            <a:rPr lang="es-MX" sz="1800" b="1" kern="1200" dirty="0">
              <a:solidFill>
                <a:schemeClr val="tx1"/>
              </a:solidFill>
            </a:rPr>
            <a:t>con muros diafragma</a:t>
          </a:r>
        </a:p>
      </dgm:t>
    </dgm:pt>
    <dgm:pt modelId="{0F77085C-21E4-4C78-85C1-EF302D9F6EA1}" type="parTrans" cxnId="{C0F46C70-91A2-4A8B-AC2F-9C1B6450AA51}">
      <dgm:prSet/>
      <dgm:spPr/>
      <dgm:t>
        <a:bodyPr/>
        <a:lstStyle/>
        <a:p>
          <a:endParaRPr lang="es-MX" sz="1600"/>
        </a:p>
      </dgm:t>
    </dgm:pt>
    <dgm:pt modelId="{5F65698C-9734-40BB-AE85-6CC5023D5751}" type="sibTrans" cxnId="{C0F46C70-91A2-4A8B-AC2F-9C1B6450AA51}">
      <dgm:prSet/>
      <dgm:spPr/>
      <dgm:t>
        <a:bodyPr/>
        <a:lstStyle/>
        <a:p>
          <a:endParaRPr lang="es-MX" sz="1600"/>
        </a:p>
      </dgm:t>
    </dgm:pt>
    <dgm:pt modelId="{C7E887BE-5C4A-4118-9679-34C433909F1F}">
      <dgm:prSet custT="1"/>
      <dgm:spPr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113792" tIns="113792" rIns="113792" bIns="113792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10. Peligros de índole geotécnico</a:t>
          </a:r>
          <a:b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</a:b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más frecuentes</a:t>
          </a:r>
        </a:p>
      </dgm:t>
    </dgm:pt>
    <dgm:pt modelId="{B978C89B-8E67-4B51-91AE-22BAB077350F}" type="parTrans" cxnId="{108C51B9-ADB6-4546-B6D9-FE97375D3D9F}">
      <dgm:prSet/>
      <dgm:spPr/>
      <dgm:t>
        <a:bodyPr/>
        <a:lstStyle/>
        <a:p>
          <a:endParaRPr lang="es-MX" sz="1600"/>
        </a:p>
      </dgm:t>
    </dgm:pt>
    <dgm:pt modelId="{38FAC5CC-C988-4F0D-A3CD-BD9C1C52B567}" type="sibTrans" cxnId="{108C51B9-ADB6-4546-B6D9-FE97375D3D9F}">
      <dgm:prSet/>
      <dgm:spPr/>
      <dgm:t>
        <a:bodyPr/>
        <a:lstStyle/>
        <a:p>
          <a:endParaRPr lang="es-MX" sz="1600"/>
        </a:p>
      </dgm:t>
    </dgm:pt>
    <dgm:pt modelId="{0C9C4CD0-A923-884D-BECC-385616A9FBC0}">
      <dgm:prSet custT="1"/>
      <dgm:spPr>
        <a:solidFill>
          <a:srgbClr val="EED99C"/>
        </a:solidFill>
      </dgm:spPr>
      <dgm:t>
        <a:bodyPr/>
        <a:lstStyle/>
        <a:p>
          <a:r>
            <a:rPr lang="es-MX" sz="1800" b="1" dirty="0">
              <a:solidFill>
                <a:schemeClr val="tx1"/>
              </a:solidFill>
            </a:rPr>
            <a:t>Glosario y referencias </a:t>
          </a:r>
        </a:p>
      </dgm:t>
    </dgm:pt>
    <dgm:pt modelId="{54AD72E6-72B3-0A49-85BD-000C43844297}" type="parTrans" cxnId="{3FBE489A-D89F-A042-B31A-56A773AE6D20}">
      <dgm:prSet/>
      <dgm:spPr/>
      <dgm:t>
        <a:bodyPr/>
        <a:lstStyle/>
        <a:p>
          <a:endParaRPr lang="es-ES"/>
        </a:p>
      </dgm:t>
    </dgm:pt>
    <dgm:pt modelId="{E7F722AE-F86C-2344-BB6F-2985A9D251EB}" type="sibTrans" cxnId="{3FBE489A-D89F-A042-B31A-56A773AE6D20}">
      <dgm:prSet/>
      <dgm:spPr/>
      <dgm:t>
        <a:bodyPr/>
        <a:lstStyle/>
        <a:p>
          <a:endParaRPr lang="es-ES"/>
        </a:p>
      </dgm:t>
    </dgm:pt>
    <dgm:pt modelId="{F42B2953-71A8-4C14-A4E5-66B9D2C9E742}" type="pres">
      <dgm:prSet presAssocID="{0024C291-3216-4726-9436-9C406E67E5C7}" presName="Name0" presStyleCnt="0">
        <dgm:presLayoutVars>
          <dgm:dir/>
          <dgm:animLvl val="lvl"/>
          <dgm:resizeHandles val="exact"/>
        </dgm:presLayoutVars>
      </dgm:prSet>
      <dgm:spPr/>
    </dgm:pt>
    <dgm:pt modelId="{3BDEEF16-D002-ED49-85CB-68662D5F10D0}" type="pres">
      <dgm:prSet presAssocID="{0C9C4CD0-A923-884D-BECC-385616A9FBC0}" presName="boxAndChildren" presStyleCnt="0"/>
      <dgm:spPr/>
    </dgm:pt>
    <dgm:pt modelId="{043CAA30-9A79-7641-BA50-34FD753EE1F0}" type="pres">
      <dgm:prSet presAssocID="{0C9C4CD0-A923-884D-BECC-385616A9FBC0}" presName="parentTextBox" presStyleLbl="node1" presStyleIdx="0" presStyleCnt="6"/>
      <dgm:spPr/>
    </dgm:pt>
    <dgm:pt modelId="{6B015494-934E-A442-968E-C09139ED4721}" type="pres">
      <dgm:prSet presAssocID="{38FAC5CC-C988-4F0D-A3CD-BD9C1C52B567}" presName="sp" presStyleCnt="0"/>
      <dgm:spPr/>
    </dgm:pt>
    <dgm:pt modelId="{44F7CF24-47CD-7B48-BA01-8B6F216CC5CA}" type="pres">
      <dgm:prSet presAssocID="{C7E887BE-5C4A-4118-9679-34C433909F1F}" presName="arrowAndChildren" presStyleCnt="0"/>
      <dgm:spPr/>
    </dgm:pt>
    <dgm:pt modelId="{20B831D2-99E6-2246-BC5F-F5943AD6ADB1}" type="pres">
      <dgm:prSet presAssocID="{C7E887BE-5C4A-4118-9679-34C433909F1F}" presName="parentTextArrow" presStyleLbl="node1" presStyleIdx="1" presStyleCnt="6"/>
      <dgm:spPr>
        <a:xfrm rot="10800000">
          <a:off x="0" y="4827241"/>
          <a:ext cx="5618482" cy="487205"/>
        </a:xfrm>
        <a:prstGeom prst="upArrowCallout">
          <a:avLst/>
        </a:prstGeom>
      </dgm:spPr>
    </dgm:pt>
    <dgm:pt modelId="{952C2405-4258-40F0-BE8B-B271F58A6F4C}" type="pres">
      <dgm:prSet presAssocID="{5F65698C-9734-40BB-AE85-6CC5023D5751}" presName="sp" presStyleCnt="0"/>
      <dgm:spPr/>
    </dgm:pt>
    <dgm:pt modelId="{D49F9CA7-54D0-40D5-AFE9-3242E4140B2D}" type="pres">
      <dgm:prSet presAssocID="{8C3A9243-B01F-4E98-81C1-D8887BE1A933}" presName="arrowAndChildren" presStyleCnt="0"/>
      <dgm:spPr/>
    </dgm:pt>
    <dgm:pt modelId="{449A61E7-3E3C-4B3F-81F7-345F572895EC}" type="pres">
      <dgm:prSet presAssocID="{8C3A9243-B01F-4E98-81C1-D8887BE1A933}" presName="parentTextArrow" presStyleLbl="node1" presStyleIdx="2" presStyleCnt="6"/>
      <dgm:spPr>
        <a:xfrm rot="10800000">
          <a:off x="0" y="4663440"/>
          <a:ext cx="5618482" cy="588662"/>
        </a:xfrm>
        <a:prstGeom prst="upArrowCallout">
          <a:avLst/>
        </a:prstGeom>
      </dgm:spPr>
    </dgm:pt>
    <dgm:pt modelId="{8434D5ED-B9DB-44B0-A603-A4345AD9B4AB}" type="pres">
      <dgm:prSet presAssocID="{799CF4E1-0D0E-4BD7-84AA-CC4EDFD7CCF7}" presName="sp" presStyleCnt="0"/>
      <dgm:spPr/>
    </dgm:pt>
    <dgm:pt modelId="{8D98BFB7-8214-4517-9EA6-8F07D3B80AE7}" type="pres">
      <dgm:prSet presAssocID="{5FE52432-65EE-44F2-BD2D-719CFEF9E54F}" presName="arrowAndChildren" presStyleCnt="0"/>
      <dgm:spPr/>
    </dgm:pt>
    <dgm:pt modelId="{D93332D5-E7A3-4CA4-B2BD-FC19B56E66F9}" type="pres">
      <dgm:prSet presAssocID="{5FE52432-65EE-44F2-BD2D-719CFEF9E54F}" presName="parentTextArrow" presStyleLbl="node1" presStyleIdx="3" presStyleCnt="6"/>
      <dgm:spPr>
        <a:xfrm rot="10800000">
          <a:off x="0" y="4080519"/>
          <a:ext cx="5618482" cy="588662"/>
        </a:xfrm>
        <a:prstGeom prst="upArrowCallout">
          <a:avLst/>
        </a:prstGeom>
      </dgm:spPr>
    </dgm:pt>
    <dgm:pt modelId="{E94D97CD-18B5-4D99-9495-585F73E6CAC2}" type="pres">
      <dgm:prSet presAssocID="{623C51AC-047A-4458-9C06-21BFB0048758}" presName="sp" presStyleCnt="0"/>
      <dgm:spPr/>
    </dgm:pt>
    <dgm:pt modelId="{0AD5A8A8-A1A6-44FF-97FD-D4B039C1E1B4}" type="pres">
      <dgm:prSet presAssocID="{FD70F66B-3A2C-41C0-955D-3841EAB4191D}" presName="arrowAndChildren" presStyleCnt="0"/>
      <dgm:spPr/>
    </dgm:pt>
    <dgm:pt modelId="{3F5A84C4-FC88-4552-85F0-87FAD402EBF1}" type="pres">
      <dgm:prSet presAssocID="{FD70F66B-3A2C-41C0-955D-3841EAB4191D}" presName="parentTextArrow" presStyleLbl="node1" presStyleIdx="4" presStyleCnt="6"/>
      <dgm:spPr>
        <a:xfrm rot="10800000">
          <a:off x="0" y="3497597"/>
          <a:ext cx="5618482" cy="588662"/>
        </a:xfrm>
        <a:prstGeom prst="upArrowCallout">
          <a:avLst/>
        </a:prstGeom>
      </dgm:spPr>
    </dgm:pt>
    <dgm:pt modelId="{1760A7C4-D3B7-4D0A-B8DC-FE069DA453A9}" type="pres">
      <dgm:prSet presAssocID="{29260850-8014-46BD-A5B5-E37EB4F69CC6}" presName="sp" presStyleCnt="0"/>
      <dgm:spPr/>
    </dgm:pt>
    <dgm:pt modelId="{229458F3-A619-4602-8FE6-654536359ACA}" type="pres">
      <dgm:prSet presAssocID="{82F99BA5-0652-44F3-93CE-8F87DC4F5C53}" presName="arrowAndChildren" presStyleCnt="0"/>
      <dgm:spPr/>
    </dgm:pt>
    <dgm:pt modelId="{975E78AF-034C-49DE-88EB-DC934FBE0DA9}" type="pres">
      <dgm:prSet presAssocID="{82F99BA5-0652-44F3-93CE-8F87DC4F5C53}" presName="parentTextArrow" presStyleLbl="node1" presStyleIdx="5" presStyleCnt="6"/>
      <dgm:spPr>
        <a:xfrm rot="10800000">
          <a:off x="0" y="2914676"/>
          <a:ext cx="5618482" cy="588662"/>
        </a:xfrm>
        <a:prstGeom prst="upArrowCallout">
          <a:avLst/>
        </a:prstGeom>
      </dgm:spPr>
    </dgm:pt>
  </dgm:ptLst>
  <dgm:cxnLst>
    <dgm:cxn modelId="{C13B470C-7E0E-4811-9200-8B1EC62073FA}" srcId="{0024C291-3216-4726-9436-9C406E67E5C7}" destId="{FD70F66B-3A2C-41C0-955D-3841EAB4191D}" srcOrd="1" destOrd="0" parTransId="{189A82A7-128D-4AA5-BFA0-58AA40F6A087}" sibTransId="{623C51AC-047A-4458-9C06-21BFB0048758}"/>
    <dgm:cxn modelId="{A428A92A-16B3-47F6-BB4E-4B9F9E1C117A}" srcId="{0024C291-3216-4726-9436-9C406E67E5C7}" destId="{82F99BA5-0652-44F3-93CE-8F87DC4F5C53}" srcOrd="0" destOrd="0" parTransId="{F418339B-64A0-45DE-AF03-09A5625C6D1F}" sibTransId="{29260850-8014-46BD-A5B5-E37EB4F69CC6}"/>
    <dgm:cxn modelId="{4599042D-B19C-4077-95B6-3B1E7FFC720A}" type="presOf" srcId="{8C3A9243-B01F-4E98-81C1-D8887BE1A933}" destId="{449A61E7-3E3C-4B3F-81F7-345F572895EC}" srcOrd="0" destOrd="0" presId="urn:microsoft.com/office/officeart/2005/8/layout/process4"/>
    <dgm:cxn modelId="{C5F2F739-EE85-4CDC-86A2-8C965CA11FD1}" type="presOf" srcId="{0024C291-3216-4726-9436-9C406E67E5C7}" destId="{F42B2953-71A8-4C14-A4E5-66B9D2C9E742}" srcOrd="0" destOrd="0" presId="urn:microsoft.com/office/officeart/2005/8/layout/process4"/>
    <dgm:cxn modelId="{F3FAF859-5166-3C45-A897-92894CF7DDDE}" type="presOf" srcId="{C7E887BE-5C4A-4118-9679-34C433909F1F}" destId="{20B831D2-99E6-2246-BC5F-F5943AD6ADB1}" srcOrd="0" destOrd="0" presId="urn:microsoft.com/office/officeart/2005/8/layout/process4"/>
    <dgm:cxn modelId="{C0F46C70-91A2-4A8B-AC2F-9C1B6450AA51}" srcId="{0024C291-3216-4726-9436-9C406E67E5C7}" destId="{8C3A9243-B01F-4E98-81C1-D8887BE1A933}" srcOrd="3" destOrd="0" parTransId="{0F77085C-21E4-4C78-85C1-EF302D9F6EA1}" sibTransId="{5F65698C-9734-40BB-AE85-6CC5023D5751}"/>
    <dgm:cxn modelId="{F675D674-E5F8-E14E-82F8-788391AE18FC}" type="presOf" srcId="{0C9C4CD0-A923-884D-BECC-385616A9FBC0}" destId="{043CAA30-9A79-7641-BA50-34FD753EE1F0}" srcOrd="0" destOrd="0" presId="urn:microsoft.com/office/officeart/2005/8/layout/process4"/>
    <dgm:cxn modelId="{E1968A95-F489-4A3E-8D24-77E33A166A89}" type="presOf" srcId="{FD70F66B-3A2C-41C0-955D-3841EAB4191D}" destId="{3F5A84C4-FC88-4552-85F0-87FAD402EBF1}" srcOrd="0" destOrd="0" presId="urn:microsoft.com/office/officeart/2005/8/layout/process4"/>
    <dgm:cxn modelId="{3FBE489A-D89F-A042-B31A-56A773AE6D20}" srcId="{0024C291-3216-4726-9436-9C406E67E5C7}" destId="{0C9C4CD0-A923-884D-BECC-385616A9FBC0}" srcOrd="5" destOrd="0" parTransId="{54AD72E6-72B3-0A49-85BD-000C43844297}" sibTransId="{E7F722AE-F86C-2344-BB6F-2985A9D251EB}"/>
    <dgm:cxn modelId="{BFC1A6B1-6F7F-4715-A1CF-DBA1A66D508B}" srcId="{0024C291-3216-4726-9436-9C406E67E5C7}" destId="{5FE52432-65EE-44F2-BD2D-719CFEF9E54F}" srcOrd="2" destOrd="0" parTransId="{50B590C4-6E33-4F8F-B6FB-6824BE0DDB56}" sibTransId="{799CF4E1-0D0E-4BD7-84AA-CC4EDFD7CCF7}"/>
    <dgm:cxn modelId="{4D33D4B4-4DF9-46D7-B346-B33F22B3B40C}" type="presOf" srcId="{82F99BA5-0652-44F3-93CE-8F87DC4F5C53}" destId="{975E78AF-034C-49DE-88EB-DC934FBE0DA9}" srcOrd="0" destOrd="0" presId="urn:microsoft.com/office/officeart/2005/8/layout/process4"/>
    <dgm:cxn modelId="{108C51B9-ADB6-4546-B6D9-FE97375D3D9F}" srcId="{0024C291-3216-4726-9436-9C406E67E5C7}" destId="{C7E887BE-5C4A-4118-9679-34C433909F1F}" srcOrd="4" destOrd="0" parTransId="{B978C89B-8E67-4B51-91AE-22BAB077350F}" sibTransId="{38FAC5CC-C988-4F0D-A3CD-BD9C1C52B567}"/>
    <dgm:cxn modelId="{2E71D4C9-97D0-4AD9-B650-1BE589AED0BE}" type="presOf" srcId="{5FE52432-65EE-44F2-BD2D-719CFEF9E54F}" destId="{D93332D5-E7A3-4CA4-B2BD-FC19B56E66F9}" srcOrd="0" destOrd="0" presId="urn:microsoft.com/office/officeart/2005/8/layout/process4"/>
    <dgm:cxn modelId="{C957D922-189A-FF48-B972-95FC981B51FA}" type="presParOf" srcId="{F42B2953-71A8-4C14-A4E5-66B9D2C9E742}" destId="{3BDEEF16-D002-ED49-85CB-68662D5F10D0}" srcOrd="0" destOrd="0" presId="urn:microsoft.com/office/officeart/2005/8/layout/process4"/>
    <dgm:cxn modelId="{8CD17C5E-53D2-984C-80DB-4D0AE7F6F98A}" type="presParOf" srcId="{3BDEEF16-D002-ED49-85CB-68662D5F10D0}" destId="{043CAA30-9A79-7641-BA50-34FD753EE1F0}" srcOrd="0" destOrd="0" presId="urn:microsoft.com/office/officeart/2005/8/layout/process4"/>
    <dgm:cxn modelId="{A5C5DF9A-A20B-9140-B1E8-44F8305165EE}" type="presParOf" srcId="{F42B2953-71A8-4C14-A4E5-66B9D2C9E742}" destId="{6B015494-934E-A442-968E-C09139ED4721}" srcOrd="1" destOrd="0" presId="urn:microsoft.com/office/officeart/2005/8/layout/process4"/>
    <dgm:cxn modelId="{C4E735C4-A24E-AF47-879D-2DCEDCF979B3}" type="presParOf" srcId="{F42B2953-71A8-4C14-A4E5-66B9D2C9E742}" destId="{44F7CF24-47CD-7B48-BA01-8B6F216CC5CA}" srcOrd="2" destOrd="0" presId="urn:microsoft.com/office/officeart/2005/8/layout/process4"/>
    <dgm:cxn modelId="{3924104D-7C3B-5140-BB7F-A0B7C70A67D9}" type="presParOf" srcId="{44F7CF24-47CD-7B48-BA01-8B6F216CC5CA}" destId="{20B831D2-99E6-2246-BC5F-F5943AD6ADB1}" srcOrd="0" destOrd="0" presId="urn:microsoft.com/office/officeart/2005/8/layout/process4"/>
    <dgm:cxn modelId="{11935B9F-6A96-4076-A73C-2583D4248B69}" type="presParOf" srcId="{F42B2953-71A8-4C14-A4E5-66B9D2C9E742}" destId="{952C2405-4258-40F0-BE8B-B271F58A6F4C}" srcOrd="3" destOrd="0" presId="urn:microsoft.com/office/officeart/2005/8/layout/process4"/>
    <dgm:cxn modelId="{7BEE0A46-5A31-4BA9-85B8-97B4D62BCB5A}" type="presParOf" srcId="{F42B2953-71A8-4C14-A4E5-66B9D2C9E742}" destId="{D49F9CA7-54D0-40D5-AFE9-3242E4140B2D}" srcOrd="4" destOrd="0" presId="urn:microsoft.com/office/officeart/2005/8/layout/process4"/>
    <dgm:cxn modelId="{EFC27CFD-65C7-48D7-B369-CE322FDD0843}" type="presParOf" srcId="{D49F9CA7-54D0-40D5-AFE9-3242E4140B2D}" destId="{449A61E7-3E3C-4B3F-81F7-345F572895EC}" srcOrd="0" destOrd="0" presId="urn:microsoft.com/office/officeart/2005/8/layout/process4"/>
    <dgm:cxn modelId="{75B6E981-A48A-4A4B-A8E8-F961734CBF3E}" type="presParOf" srcId="{F42B2953-71A8-4C14-A4E5-66B9D2C9E742}" destId="{8434D5ED-B9DB-44B0-A603-A4345AD9B4AB}" srcOrd="5" destOrd="0" presId="urn:microsoft.com/office/officeart/2005/8/layout/process4"/>
    <dgm:cxn modelId="{148A193D-AFFD-4127-91F7-8BAF5D7D751A}" type="presParOf" srcId="{F42B2953-71A8-4C14-A4E5-66B9D2C9E742}" destId="{8D98BFB7-8214-4517-9EA6-8F07D3B80AE7}" srcOrd="6" destOrd="0" presId="urn:microsoft.com/office/officeart/2005/8/layout/process4"/>
    <dgm:cxn modelId="{9D6B0A34-ACA8-4EBC-B6D9-A231FD7DAFED}" type="presParOf" srcId="{8D98BFB7-8214-4517-9EA6-8F07D3B80AE7}" destId="{D93332D5-E7A3-4CA4-B2BD-FC19B56E66F9}" srcOrd="0" destOrd="0" presId="urn:microsoft.com/office/officeart/2005/8/layout/process4"/>
    <dgm:cxn modelId="{2FD087DE-2148-4EC4-B8E1-A7FC06801FE2}" type="presParOf" srcId="{F42B2953-71A8-4C14-A4E5-66B9D2C9E742}" destId="{E94D97CD-18B5-4D99-9495-585F73E6CAC2}" srcOrd="7" destOrd="0" presId="urn:microsoft.com/office/officeart/2005/8/layout/process4"/>
    <dgm:cxn modelId="{0629BAD0-CE4F-42B6-9E9D-A6B750329C7A}" type="presParOf" srcId="{F42B2953-71A8-4C14-A4E5-66B9D2C9E742}" destId="{0AD5A8A8-A1A6-44FF-97FD-D4B039C1E1B4}" srcOrd="8" destOrd="0" presId="urn:microsoft.com/office/officeart/2005/8/layout/process4"/>
    <dgm:cxn modelId="{83E40F03-D238-4252-B5FE-55911D3A8A1D}" type="presParOf" srcId="{0AD5A8A8-A1A6-44FF-97FD-D4B039C1E1B4}" destId="{3F5A84C4-FC88-4552-85F0-87FAD402EBF1}" srcOrd="0" destOrd="0" presId="urn:microsoft.com/office/officeart/2005/8/layout/process4"/>
    <dgm:cxn modelId="{EDF338FC-31FD-4B6C-A8C5-2F57568F8392}" type="presParOf" srcId="{F42B2953-71A8-4C14-A4E5-66B9D2C9E742}" destId="{1760A7C4-D3B7-4D0A-B8DC-FE069DA453A9}" srcOrd="9" destOrd="0" presId="urn:microsoft.com/office/officeart/2005/8/layout/process4"/>
    <dgm:cxn modelId="{844199FA-4A11-41EB-A696-17D34C4CDB18}" type="presParOf" srcId="{F42B2953-71A8-4C14-A4E5-66B9D2C9E742}" destId="{229458F3-A619-4602-8FE6-654536359ACA}" srcOrd="10" destOrd="0" presId="urn:microsoft.com/office/officeart/2005/8/layout/process4"/>
    <dgm:cxn modelId="{160D32FA-32EF-4D6C-890C-52D766E2FE8F}" type="presParOf" srcId="{229458F3-A619-4602-8FE6-654536359ACA}" destId="{975E78AF-034C-49DE-88EB-DC934FBE0DA9}" srcOrd="0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6749B8C-A893-4BF5-9B39-54ADCFB2561C}" type="doc">
      <dgm:prSet loTypeId="urn:microsoft.com/office/officeart/2005/8/layout/process2" loCatId="process" qsTypeId="urn:microsoft.com/office/officeart/2005/8/quickstyle/simple5" qsCatId="simple" csTypeId="urn:microsoft.com/office/officeart/2005/8/colors/colorful5" csCatId="colorful" phldr="1"/>
      <dgm:spPr/>
    </dgm:pt>
    <dgm:pt modelId="{90F30539-D20D-4244-A5A2-8DF015CA9D68}">
      <dgm:prSet phldrT="[Texto]" custT="1"/>
      <dgm:spPr/>
      <dgm:t>
        <a:bodyPr/>
        <a:lstStyle/>
        <a:p>
          <a:r>
            <a:rPr lang="es-MX" sz="2000" b="1" dirty="0"/>
            <a:t>1. </a:t>
          </a:r>
          <a:r>
            <a:rPr lang="es-MX" sz="2000" dirty="0"/>
            <a:t>Investigación de las características</a:t>
          </a:r>
          <a:br>
            <a:rPr lang="es-MX" sz="2000" dirty="0"/>
          </a:br>
          <a:r>
            <a:rPr lang="es-MX" sz="2000" dirty="0"/>
            <a:t>y condición de la estructura</a:t>
          </a:r>
        </a:p>
      </dgm:t>
    </dgm:pt>
    <dgm:pt modelId="{E17A7754-1480-4117-A8D8-95E1882EA596}" type="parTrans" cxnId="{9A45E799-57BA-4694-8284-0B89A21EC944}">
      <dgm:prSet/>
      <dgm:spPr/>
      <dgm:t>
        <a:bodyPr/>
        <a:lstStyle/>
        <a:p>
          <a:endParaRPr lang="es-MX" sz="2000"/>
        </a:p>
      </dgm:t>
    </dgm:pt>
    <dgm:pt modelId="{FFB10F98-DB77-42E3-A329-0EB5367BFD0F}" type="sibTrans" cxnId="{9A45E799-57BA-4694-8284-0B89A21EC944}">
      <dgm:prSet custT="1"/>
      <dgm:spPr/>
      <dgm:t>
        <a:bodyPr/>
        <a:lstStyle/>
        <a:p>
          <a:endParaRPr lang="es-MX" sz="2000"/>
        </a:p>
      </dgm:t>
    </dgm:pt>
    <dgm:pt modelId="{2F33C7CD-76D5-45D3-8C25-167B34FF95BA}">
      <dgm:prSet phldrT="[Texto]" custT="1"/>
      <dgm:spPr/>
      <dgm:t>
        <a:bodyPr/>
        <a:lstStyle/>
        <a:p>
          <a:r>
            <a:rPr lang="es-MX" sz="2000" b="1" dirty="0"/>
            <a:t>2. </a:t>
          </a:r>
          <a:r>
            <a:rPr lang="es-MX" sz="2000" dirty="0"/>
            <a:t>Determinar causas del daño, deterioro y/o deficiencias</a:t>
          </a:r>
        </a:p>
      </dgm:t>
    </dgm:pt>
    <dgm:pt modelId="{55925AAF-B74C-4B48-904B-A2D10FAF4444}" type="parTrans" cxnId="{5F743F1D-9677-4692-9ACD-ED64EB288B92}">
      <dgm:prSet/>
      <dgm:spPr/>
      <dgm:t>
        <a:bodyPr/>
        <a:lstStyle/>
        <a:p>
          <a:endParaRPr lang="es-MX" sz="2000"/>
        </a:p>
      </dgm:t>
    </dgm:pt>
    <dgm:pt modelId="{C7C305E5-AEE4-4E7A-8F40-499FF6D314DE}" type="sibTrans" cxnId="{5F743F1D-9677-4692-9ACD-ED64EB288B92}">
      <dgm:prSet custT="1"/>
      <dgm:spPr/>
      <dgm:t>
        <a:bodyPr/>
        <a:lstStyle/>
        <a:p>
          <a:endParaRPr lang="es-MX" sz="2000"/>
        </a:p>
      </dgm:t>
    </dgm:pt>
    <dgm:pt modelId="{BCEB6503-229F-43B4-8052-CDEFEB7E2368}">
      <dgm:prSet phldrT="[Texto]" custT="1"/>
      <dgm:spPr/>
      <dgm:t>
        <a:bodyPr/>
        <a:lstStyle/>
        <a:p>
          <a:r>
            <a:rPr lang="es-MX" sz="2000" b="1" dirty="0"/>
            <a:t>3. </a:t>
          </a:r>
          <a:r>
            <a:rPr lang="es-MX" sz="2000" dirty="0"/>
            <a:t>Selección de soluciones </a:t>
          </a:r>
          <a:br>
            <a:rPr lang="es-MX" sz="2000" dirty="0"/>
          </a:br>
          <a:r>
            <a:rPr lang="es-MX" sz="2000" dirty="0"/>
            <a:t>de rehabilitación</a:t>
          </a:r>
        </a:p>
      </dgm:t>
    </dgm:pt>
    <dgm:pt modelId="{8F42B033-A879-4E9F-8C59-997995001782}" type="parTrans" cxnId="{1AB7288F-7901-4733-9766-EF6C09DB73A5}">
      <dgm:prSet/>
      <dgm:spPr/>
      <dgm:t>
        <a:bodyPr/>
        <a:lstStyle/>
        <a:p>
          <a:endParaRPr lang="es-MX" sz="2000"/>
        </a:p>
      </dgm:t>
    </dgm:pt>
    <dgm:pt modelId="{023390C8-5030-4B0D-A7B7-D314BB817386}" type="sibTrans" cxnId="{1AB7288F-7901-4733-9766-EF6C09DB73A5}">
      <dgm:prSet custT="1"/>
      <dgm:spPr/>
      <dgm:t>
        <a:bodyPr/>
        <a:lstStyle/>
        <a:p>
          <a:endParaRPr lang="es-MX" sz="2000"/>
        </a:p>
      </dgm:t>
    </dgm:pt>
    <dgm:pt modelId="{271775E2-3AB1-41C8-B380-465ACE1EDF4C}">
      <dgm:prSet custT="1"/>
      <dgm:spPr/>
      <dgm:t>
        <a:bodyPr/>
        <a:lstStyle/>
        <a:p>
          <a:r>
            <a:rPr lang="es-MX" sz="2000" b="1" dirty="0"/>
            <a:t>4. </a:t>
          </a:r>
          <a:r>
            <a:rPr lang="es-MX" sz="2000" dirty="0"/>
            <a:t>Desarrollo de estrategias </a:t>
          </a:r>
          <a:br>
            <a:rPr lang="es-MX" sz="2000" dirty="0"/>
          </a:br>
          <a:r>
            <a:rPr lang="es-MX" sz="2000" dirty="0"/>
            <a:t>de rehabilitación</a:t>
          </a:r>
        </a:p>
      </dgm:t>
    </dgm:pt>
    <dgm:pt modelId="{7FF62C72-4F3D-4CFF-9ED5-3CD32B812263}" type="parTrans" cxnId="{6019AF1F-8230-403E-A5B9-2D86BF0867F2}">
      <dgm:prSet/>
      <dgm:spPr/>
      <dgm:t>
        <a:bodyPr/>
        <a:lstStyle/>
        <a:p>
          <a:endParaRPr lang="es-MX" sz="2000"/>
        </a:p>
      </dgm:t>
    </dgm:pt>
    <dgm:pt modelId="{D50AC2BB-203D-4CB8-B55C-FA54B205EC85}" type="sibTrans" cxnId="{6019AF1F-8230-403E-A5B9-2D86BF0867F2}">
      <dgm:prSet/>
      <dgm:spPr/>
      <dgm:t>
        <a:bodyPr/>
        <a:lstStyle/>
        <a:p>
          <a:endParaRPr lang="es-MX" sz="2000"/>
        </a:p>
      </dgm:t>
    </dgm:pt>
    <dgm:pt modelId="{1CB30CCF-4F06-4227-A3A2-6192689EB966}" type="pres">
      <dgm:prSet presAssocID="{36749B8C-A893-4BF5-9B39-54ADCFB2561C}" presName="linearFlow" presStyleCnt="0">
        <dgm:presLayoutVars>
          <dgm:resizeHandles val="exact"/>
        </dgm:presLayoutVars>
      </dgm:prSet>
      <dgm:spPr/>
    </dgm:pt>
    <dgm:pt modelId="{D4181310-7314-459A-B12E-58F2EFFC087B}" type="pres">
      <dgm:prSet presAssocID="{90F30539-D20D-4244-A5A2-8DF015CA9D68}" presName="node" presStyleLbl="node1" presStyleIdx="0" presStyleCnt="4" custScaleX="133572" custScaleY="61301" custLinFactX="-100000" custLinFactY="-300000" custLinFactNeighborX="-139319" custLinFactNeighborY="-321369">
        <dgm:presLayoutVars>
          <dgm:bulletEnabled val="1"/>
        </dgm:presLayoutVars>
      </dgm:prSet>
      <dgm:spPr/>
    </dgm:pt>
    <dgm:pt modelId="{4D327141-219E-4523-A318-E5929E68A79E}" type="pres">
      <dgm:prSet presAssocID="{FFB10F98-DB77-42E3-A329-0EB5367BFD0F}" presName="sibTrans" presStyleLbl="sibTrans2D1" presStyleIdx="0" presStyleCnt="3" custScaleY="53423"/>
      <dgm:spPr/>
    </dgm:pt>
    <dgm:pt modelId="{F34EC678-EBAB-4220-AB42-553736D4F1A7}" type="pres">
      <dgm:prSet presAssocID="{FFB10F98-DB77-42E3-A329-0EB5367BFD0F}" presName="connectorText" presStyleLbl="sibTrans2D1" presStyleIdx="0" presStyleCnt="3"/>
      <dgm:spPr/>
    </dgm:pt>
    <dgm:pt modelId="{56D78B6F-2985-459E-816F-95E03A25E25E}" type="pres">
      <dgm:prSet presAssocID="{2F33C7CD-76D5-45D3-8C25-167B34FF95BA}" presName="node" presStyleLbl="node1" presStyleIdx="1" presStyleCnt="4" custScaleX="147950" custScaleY="49427" custLinFactNeighborX="-48796" custLinFactNeighborY="-16044">
        <dgm:presLayoutVars>
          <dgm:bulletEnabled val="1"/>
        </dgm:presLayoutVars>
      </dgm:prSet>
      <dgm:spPr/>
    </dgm:pt>
    <dgm:pt modelId="{59FEE614-64A8-45B6-88FE-2AA1E78DB87E}" type="pres">
      <dgm:prSet presAssocID="{C7C305E5-AEE4-4E7A-8F40-499FF6D314DE}" presName="sibTrans" presStyleLbl="sibTrans2D1" presStyleIdx="1" presStyleCnt="3" custScaleY="62942"/>
      <dgm:spPr/>
    </dgm:pt>
    <dgm:pt modelId="{CC17F2D0-3698-439B-8100-34B900A0CEC0}" type="pres">
      <dgm:prSet presAssocID="{C7C305E5-AEE4-4E7A-8F40-499FF6D314DE}" presName="connectorText" presStyleLbl="sibTrans2D1" presStyleIdx="1" presStyleCnt="3"/>
      <dgm:spPr/>
    </dgm:pt>
    <dgm:pt modelId="{57B74012-BDCA-4A01-B8E1-7AE439D6088D}" type="pres">
      <dgm:prSet presAssocID="{BCEB6503-229F-43B4-8052-CDEFEB7E2368}" presName="node" presStyleLbl="node1" presStyleIdx="2" presStyleCnt="4" custScaleX="144015" custScaleY="54895" custLinFactNeighborX="18619" custLinFactNeighborY="-32128">
        <dgm:presLayoutVars>
          <dgm:bulletEnabled val="1"/>
        </dgm:presLayoutVars>
      </dgm:prSet>
      <dgm:spPr/>
    </dgm:pt>
    <dgm:pt modelId="{DA6ACC96-3301-4624-816A-E72E14641284}" type="pres">
      <dgm:prSet presAssocID="{023390C8-5030-4B0D-A7B7-D314BB817386}" presName="sibTrans" presStyleLbl="sibTrans2D1" presStyleIdx="2" presStyleCnt="3" custScaleY="50986"/>
      <dgm:spPr/>
    </dgm:pt>
    <dgm:pt modelId="{620BC305-BFA9-4A48-B450-6CCD0126CFD3}" type="pres">
      <dgm:prSet presAssocID="{023390C8-5030-4B0D-A7B7-D314BB817386}" presName="connectorText" presStyleLbl="sibTrans2D1" presStyleIdx="2" presStyleCnt="3"/>
      <dgm:spPr/>
    </dgm:pt>
    <dgm:pt modelId="{DAC4CE9F-5AA2-4C25-B6A9-61AE3404652E}" type="pres">
      <dgm:prSet presAssocID="{271775E2-3AB1-41C8-B380-465ACE1EDF4C}" presName="node" presStyleLbl="node1" presStyleIdx="3" presStyleCnt="4" custScaleX="147950" custScaleY="49656" custLinFactNeighborX="84697" custLinFactNeighborY="-69237">
        <dgm:presLayoutVars>
          <dgm:bulletEnabled val="1"/>
        </dgm:presLayoutVars>
      </dgm:prSet>
      <dgm:spPr/>
    </dgm:pt>
  </dgm:ptLst>
  <dgm:cxnLst>
    <dgm:cxn modelId="{D946DA00-B14B-4863-8F75-B27353933810}" type="presOf" srcId="{C7C305E5-AEE4-4E7A-8F40-499FF6D314DE}" destId="{CC17F2D0-3698-439B-8100-34B900A0CEC0}" srcOrd="1" destOrd="0" presId="urn:microsoft.com/office/officeart/2005/8/layout/process2"/>
    <dgm:cxn modelId="{EE1BDF10-5B74-4088-AAEB-6D90A6E0562E}" type="presOf" srcId="{C7C305E5-AEE4-4E7A-8F40-499FF6D314DE}" destId="{59FEE614-64A8-45B6-88FE-2AA1E78DB87E}" srcOrd="0" destOrd="0" presId="urn:microsoft.com/office/officeart/2005/8/layout/process2"/>
    <dgm:cxn modelId="{399F6916-CDF2-4408-80D6-5FA5BA45DA75}" type="presOf" srcId="{023390C8-5030-4B0D-A7B7-D314BB817386}" destId="{620BC305-BFA9-4A48-B450-6CCD0126CFD3}" srcOrd="1" destOrd="0" presId="urn:microsoft.com/office/officeart/2005/8/layout/process2"/>
    <dgm:cxn modelId="{5F743F1D-9677-4692-9ACD-ED64EB288B92}" srcId="{36749B8C-A893-4BF5-9B39-54ADCFB2561C}" destId="{2F33C7CD-76D5-45D3-8C25-167B34FF95BA}" srcOrd="1" destOrd="0" parTransId="{55925AAF-B74C-4B48-904B-A2D10FAF4444}" sibTransId="{C7C305E5-AEE4-4E7A-8F40-499FF6D314DE}"/>
    <dgm:cxn modelId="{6019AF1F-8230-403E-A5B9-2D86BF0867F2}" srcId="{36749B8C-A893-4BF5-9B39-54ADCFB2561C}" destId="{271775E2-3AB1-41C8-B380-465ACE1EDF4C}" srcOrd="3" destOrd="0" parTransId="{7FF62C72-4F3D-4CFF-9ED5-3CD32B812263}" sibTransId="{D50AC2BB-203D-4CB8-B55C-FA54B205EC85}"/>
    <dgm:cxn modelId="{7C630030-BA15-4B67-B8E0-62229DB9D1C5}" type="presOf" srcId="{271775E2-3AB1-41C8-B380-465ACE1EDF4C}" destId="{DAC4CE9F-5AA2-4C25-B6A9-61AE3404652E}" srcOrd="0" destOrd="0" presId="urn:microsoft.com/office/officeart/2005/8/layout/process2"/>
    <dgm:cxn modelId="{1E597946-0F5F-4D25-80CA-A07CBD81DC1E}" type="presOf" srcId="{FFB10F98-DB77-42E3-A329-0EB5367BFD0F}" destId="{F34EC678-EBAB-4220-AB42-553736D4F1A7}" srcOrd="1" destOrd="0" presId="urn:microsoft.com/office/officeart/2005/8/layout/process2"/>
    <dgm:cxn modelId="{9A2CE772-81F9-40F4-AAFE-66A14C75E187}" type="presOf" srcId="{023390C8-5030-4B0D-A7B7-D314BB817386}" destId="{DA6ACC96-3301-4624-816A-E72E14641284}" srcOrd="0" destOrd="0" presId="urn:microsoft.com/office/officeart/2005/8/layout/process2"/>
    <dgm:cxn modelId="{E8EB0174-57F3-4D36-AF88-8E69CA799F4E}" type="presOf" srcId="{36749B8C-A893-4BF5-9B39-54ADCFB2561C}" destId="{1CB30CCF-4F06-4227-A3A2-6192689EB966}" srcOrd="0" destOrd="0" presId="urn:microsoft.com/office/officeart/2005/8/layout/process2"/>
    <dgm:cxn modelId="{1AB7288F-7901-4733-9766-EF6C09DB73A5}" srcId="{36749B8C-A893-4BF5-9B39-54ADCFB2561C}" destId="{BCEB6503-229F-43B4-8052-CDEFEB7E2368}" srcOrd="2" destOrd="0" parTransId="{8F42B033-A879-4E9F-8C59-997995001782}" sibTransId="{023390C8-5030-4B0D-A7B7-D314BB817386}"/>
    <dgm:cxn modelId="{9A45E799-57BA-4694-8284-0B89A21EC944}" srcId="{36749B8C-A893-4BF5-9B39-54ADCFB2561C}" destId="{90F30539-D20D-4244-A5A2-8DF015CA9D68}" srcOrd="0" destOrd="0" parTransId="{E17A7754-1480-4117-A8D8-95E1882EA596}" sibTransId="{FFB10F98-DB77-42E3-A329-0EB5367BFD0F}"/>
    <dgm:cxn modelId="{F1593BC0-B039-426C-A057-3EB2AF327D6B}" type="presOf" srcId="{FFB10F98-DB77-42E3-A329-0EB5367BFD0F}" destId="{4D327141-219E-4523-A318-E5929E68A79E}" srcOrd="0" destOrd="0" presId="urn:microsoft.com/office/officeart/2005/8/layout/process2"/>
    <dgm:cxn modelId="{CA7645CF-572F-46CD-AD16-F11431111E08}" type="presOf" srcId="{BCEB6503-229F-43B4-8052-CDEFEB7E2368}" destId="{57B74012-BDCA-4A01-B8E1-7AE439D6088D}" srcOrd="0" destOrd="0" presId="urn:microsoft.com/office/officeart/2005/8/layout/process2"/>
    <dgm:cxn modelId="{3FE0A8D6-A81F-4542-9546-03448AC57D56}" type="presOf" srcId="{90F30539-D20D-4244-A5A2-8DF015CA9D68}" destId="{D4181310-7314-459A-B12E-58F2EFFC087B}" srcOrd="0" destOrd="0" presId="urn:microsoft.com/office/officeart/2005/8/layout/process2"/>
    <dgm:cxn modelId="{B8D234D9-6A3D-49E8-97B5-1A46FE4CB384}" type="presOf" srcId="{2F33C7CD-76D5-45D3-8C25-167B34FF95BA}" destId="{56D78B6F-2985-459E-816F-95E03A25E25E}" srcOrd="0" destOrd="0" presId="urn:microsoft.com/office/officeart/2005/8/layout/process2"/>
    <dgm:cxn modelId="{A8039C29-E4DC-4365-A1FE-F727DF3B30C4}" type="presParOf" srcId="{1CB30CCF-4F06-4227-A3A2-6192689EB966}" destId="{D4181310-7314-459A-B12E-58F2EFFC087B}" srcOrd="0" destOrd="0" presId="urn:microsoft.com/office/officeart/2005/8/layout/process2"/>
    <dgm:cxn modelId="{1001C71B-004E-4610-A156-3B446EEA2681}" type="presParOf" srcId="{1CB30CCF-4F06-4227-A3A2-6192689EB966}" destId="{4D327141-219E-4523-A318-E5929E68A79E}" srcOrd="1" destOrd="0" presId="urn:microsoft.com/office/officeart/2005/8/layout/process2"/>
    <dgm:cxn modelId="{4553ADE9-0D97-4D80-BC53-C8B992568740}" type="presParOf" srcId="{4D327141-219E-4523-A318-E5929E68A79E}" destId="{F34EC678-EBAB-4220-AB42-553736D4F1A7}" srcOrd="0" destOrd="0" presId="urn:microsoft.com/office/officeart/2005/8/layout/process2"/>
    <dgm:cxn modelId="{59378764-753B-4B32-9648-AFA3FFD3EA58}" type="presParOf" srcId="{1CB30CCF-4F06-4227-A3A2-6192689EB966}" destId="{56D78B6F-2985-459E-816F-95E03A25E25E}" srcOrd="2" destOrd="0" presId="urn:microsoft.com/office/officeart/2005/8/layout/process2"/>
    <dgm:cxn modelId="{92FD26C5-DE35-4867-8D91-D1F157D8F558}" type="presParOf" srcId="{1CB30CCF-4F06-4227-A3A2-6192689EB966}" destId="{59FEE614-64A8-45B6-88FE-2AA1E78DB87E}" srcOrd="3" destOrd="0" presId="urn:microsoft.com/office/officeart/2005/8/layout/process2"/>
    <dgm:cxn modelId="{A01794FE-E54E-48EE-A743-0CC572838544}" type="presParOf" srcId="{59FEE614-64A8-45B6-88FE-2AA1E78DB87E}" destId="{CC17F2D0-3698-439B-8100-34B900A0CEC0}" srcOrd="0" destOrd="0" presId="urn:microsoft.com/office/officeart/2005/8/layout/process2"/>
    <dgm:cxn modelId="{5120E32A-14D6-4E7E-857D-61C0AF2EC566}" type="presParOf" srcId="{1CB30CCF-4F06-4227-A3A2-6192689EB966}" destId="{57B74012-BDCA-4A01-B8E1-7AE439D6088D}" srcOrd="4" destOrd="0" presId="urn:microsoft.com/office/officeart/2005/8/layout/process2"/>
    <dgm:cxn modelId="{B42D725C-6F95-483C-B262-212E6102771E}" type="presParOf" srcId="{1CB30CCF-4F06-4227-A3A2-6192689EB966}" destId="{DA6ACC96-3301-4624-816A-E72E14641284}" srcOrd="5" destOrd="0" presId="urn:microsoft.com/office/officeart/2005/8/layout/process2"/>
    <dgm:cxn modelId="{0FBC907F-C456-4507-91CA-5AC2D51224D4}" type="presParOf" srcId="{DA6ACC96-3301-4624-816A-E72E14641284}" destId="{620BC305-BFA9-4A48-B450-6CCD0126CFD3}" srcOrd="0" destOrd="0" presId="urn:microsoft.com/office/officeart/2005/8/layout/process2"/>
    <dgm:cxn modelId="{F9B6BE86-DD14-4AA0-B6EF-B8E7FCCB0F76}" type="presParOf" srcId="{1CB30CCF-4F06-4227-A3A2-6192689EB966}" destId="{DAC4CE9F-5AA2-4C25-B6A9-61AE3404652E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89BC2BF-3A45-4C6C-B315-4D739882F2FC}" type="doc">
      <dgm:prSet loTypeId="urn:microsoft.com/office/officeart/2005/8/layout/list1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6398827A-587D-4735-BC47-20F8D7B2A11D}">
      <dgm:prSet phldrT="[Texto]" custT="1"/>
      <dgm:spPr/>
      <dgm:t>
        <a:bodyPr/>
        <a:lstStyle/>
        <a:p>
          <a:r>
            <a:rPr lang="es-MX" sz="2000" dirty="0"/>
            <a:t>Degradación de materiales</a:t>
          </a:r>
        </a:p>
      </dgm:t>
    </dgm:pt>
    <dgm:pt modelId="{9705A4ED-5F85-4EE9-AEC6-215788F7EA9E}" type="parTrans" cxnId="{106C1BD9-82A8-4219-A10D-5DF03CE80C91}">
      <dgm:prSet/>
      <dgm:spPr/>
      <dgm:t>
        <a:bodyPr/>
        <a:lstStyle/>
        <a:p>
          <a:endParaRPr lang="es-MX" sz="2800"/>
        </a:p>
      </dgm:t>
    </dgm:pt>
    <dgm:pt modelId="{42C10640-59D5-4E3A-9B4F-486748FFB66D}" type="sibTrans" cxnId="{106C1BD9-82A8-4219-A10D-5DF03CE80C91}">
      <dgm:prSet/>
      <dgm:spPr/>
      <dgm:t>
        <a:bodyPr/>
        <a:lstStyle/>
        <a:p>
          <a:endParaRPr lang="es-MX" sz="2800"/>
        </a:p>
      </dgm:t>
    </dgm:pt>
    <mc:AlternateContent xmlns:mc="http://schemas.openxmlformats.org/markup-compatibility/2006" xmlns:a14="http://schemas.microsoft.com/office/drawing/2010/main">
      <mc:Choice Requires="a14">
        <dgm:pt modelId="{731D439B-7184-484F-B9DF-D3D8197EBBEB}">
          <dgm:prSet phldrT="[Texto]" custT="1"/>
          <dgm:spPr/>
          <dgm:t>
            <a:bodyPr/>
            <a:lstStyle/>
            <a:p>
              <a:r>
                <a:rPr lang="es-MX" sz="2000" dirty="0"/>
                <a:t>Pérdida de </a:t>
              </a:r>
              <a14:m>
                <m:oMath xmlns:m="http://schemas.openxmlformats.org/officeDocument/2006/math">
                  <m:sSub>
                    <m:sSubPr>
                      <m:ctrlPr>
                        <a:rPr lang="es-MX" sz="2000" i="1" smtClean="0">
                          <a:latin typeface="Cambria Math" panose="02040503050406030204" pitchFamily="18" charset="0"/>
                        </a:rPr>
                      </m:ctrlPr>
                    </m:sSubPr>
                    <m:e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</m:e>
                    <m:sub>
                      <m:r>
                        <a:rPr lang="es-MX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</m:sub>
                  </m:sSub>
                </m:oMath>
              </a14:m>
              <a:r>
                <a:rPr lang="es-MX" sz="2000" dirty="0"/>
                <a:t> por corrosión</a:t>
              </a:r>
            </a:p>
          </dgm:t>
        </dgm:pt>
      </mc:Choice>
      <mc:Fallback xmlns="">
        <dgm:pt modelId="{731D439B-7184-484F-B9DF-D3D8197EBBEB}">
          <dgm:prSet phldrT="[Texto]" custT="1"/>
          <dgm:spPr/>
          <dgm:t>
            <a:bodyPr/>
            <a:lstStyle/>
            <a:p>
              <a:r>
                <a:rPr lang="es-MX" sz="2000" dirty="0"/>
                <a:t>Pérdida de </a:t>
              </a:r>
              <a:r>
                <a:rPr lang="es-MX" sz="2000" b="0" i="0">
                  <a:latin typeface="Cambria Math" panose="02040503050406030204" pitchFamily="18" charset="0"/>
                </a:rPr>
                <a:t>𝐴_𝑠</a:t>
              </a:r>
              <a:r>
                <a:rPr lang="es-MX" sz="2000" dirty="0"/>
                <a:t> por corrosión</a:t>
              </a:r>
            </a:p>
          </dgm:t>
        </dgm:pt>
      </mc:Fallback>
    </mc:AlternateContent>
    <dgm:pt modelId="{D2F48779-6AFC-4B8B-9221-6511B321A308}" type="parTrans" cxnId="{EC2A50CF-522F-457C-ACDC-AA578FB5F381}">
      <dgm:prSet/>
      <dgm:spPr/>
      <dgm:t>
        <a:bodyPr/>
        <a:lstStyle/>
        <a:p>
          <a:endParaRPr lang="es-MX" sz="2800"/>
        </a:p>
      </dgm:t>
    </dgm:pt>
    <dgm:pt modelId="{D2B18719-1F62-4F60-9470-0DF332956214}" type="sibTrans" cxnId="{EC2A50CF-522F-457C-ACDC-AA578FB5F381}">
      <dgm:prSet/>
      <dgm:spPr/>
      <dgm:t>
        <a:bodyPr/>
        <a:lstStyle/>
        <a:p>
          <a:endParaRPr lang="es-MX" sz="2800"/>
        </a:p>
      </dgm:t>
    </dgm:pt>
    <dgm:pt modelId="{D55C8E81-C487-4769-AFC9-F983730FD665}">
      <dgm:prSet phldrT="[Texto]" custT="1"/>
      <dgm:spPr/>
      <dgm:t>
        <a:bodyPr/>
        <a:lstStyle/>
        <a:p>
          <a:r>
            <a:rPr lang="es-MX" sz="2000" dirty="0"/>
            <a:t>Refuerzo ausente o mal colocado</a:t>
          </a:r>
        </a:p>
      </dgm:t>
    </dgm:pt>
    <dgm:pt modelId="{6C8FBFAB-870C-4D31-AAED-933C76E3E213}" type="parTrans" cxnId="{8EA28594-CCCD-447D-B847-0E006B7B62A7}">
      <dgm:prSet/>
      <dgm:spPr/>
      <dgm:t>
        <a:bodyPr/>
        <a:lstStyle/>
        <a:p>
          <a:endParaRPr lang="es-MX" sz="2800"/>
        </a:p>
      </dgm:t>
    </dgm:pt>
    <dgm:pt modelId="{7B4BF41D-45BD-4EE8-8D27-F6F660264D58}" type="sibTrans" cxnId="{8EA28594-CCCD-447D-B847-0E006B7B62A7}">
      <dgm:prSet/>
      <dgm:spPr/>
      <dgm:t>
        <a:bodyPr/>
        <a:lstStyle/>
        <a:p>
          <a:endParaRPr lang="es-MX" sz="2800"/>
        </a:p>
      </dgm:t>
    </dgm:pt>
    <dgm:pt modelId="{E4F7655D-1C4A-4A14-AC5D-E17811F288E5}">
      <dgm:prSet custT="1"/>
      <dgm:spPr/>
      <dgm:t>
        <a:bodyPr/>
        <a:lstStyle/>
        <a:p>
          <a:r>
            <a:rPr lang="es-MX" sz="2000" dirty="0"/>
            <a:t>Eventos como sismos o incendios</a:t>
          </a:r>
        </a:p>
      </dgm:t>
    </dgm:pt>
    <dgm:pt modelId="{3A0A0E41-F018-45E4-85E7-993FED86E825}" type="parTrans" cxnId="{8879E603-866F-46BC-943A-D804EDB1C1DA}">
      <dgm:prSet/>
      <dgm:spPr/>
      <dgm:t>
        <a:bodyPr/>
        <a:lstStyle/>
        <a:p>
          <a:endParaRPr lang="es-MX" sz="2800"/>
        </a:p>
      </dgm:t>
    </dgm:pt>
    <dgm:pt modelId="{9AF941B7-63D3-4043-9F08-DB571D37BE46}" type="sibTrans" cxnId="{8879E603-866F-46BC-943A-D804EDB1C1DA}">
      <dgm:prSet/>
      <dgm:spPr/>
      <dgm:t>
        <a:bodyPr/>
        <a:lstStyle/>
        <a:p>
          <a:endParaRPr lang="es-MX" sz="2800"/>
        </a:p>
      </dgm:t>
    </dgm:pt>
    <dgm:pt modelId="{4C0A5B86-24AB-48B8-A9E6-338AA0BFA2FC}">
      <dgm:prSet custT="1"/>
      <dgm:spPr/>
      <dgm:t>
        <a:bodyPr/>
        <a:lstStyle/>
        <a:p>
          <a:r>
            <a:rPr lang="es-MX" sz="2000" dirty="0"/>
            <a:t>Asentamientos diferenciales y/o Inclinaciones</a:t>
          </a:r>
        </a:p>
      </dgm:t>
    </dgm:pt>
    <dgm:pt modelId="{65776EEF-EC6E-467B-B8E0-C3461E80B7CE}" type="parTrans" cxnId="{93DF1A0F-8972-46A6-8CA1-46DB0F0DE8FE}">
      <dgm:prSet/>
      <dgm:spPr/>
      <dgm:t>
        <a:bodyPr/>
        <a:lstStyle/>
        <a:p>
          <a:endParaRPr lang="es-MX" sz="2800"/>
        </a:p>
      </dgm:t>
    </dgm:pt>
    <dgm:pt modelId="{BEE97EDF-630E-4F27-911B-A1CF3458ABAD}" type="sibTrans" cxnId="{93DF1A0F-8972-46A6-8CA1-46DB0F0DE8FE}">
      <dgm:prSet/>
      <dgm:spPr/>
      <dgm:t>
        <a:bodyPr/>
        <a:lstStyle/>
        <a:p>
          <a:endParaRPr lang="es-MX" sz="2800"/>
        </a:p>
      </dgm:t>
    </dgm:pt>
    <dgm:pt modelId="{0A59EB78-8B5E-445E-9ACA-E214167034F7}">
      <dgm:prSet custT="1"/>
      <dgm:spPr/>
      <dgm:t>
        <a:bodyPr/>
        <a:lstStyle/>
        <a:p>
          <a:r>
            <a:rPr lang="es-MX" sz="2000" dirty="0"/>
            <a:t>Zonas afectadas por grietas en el subsuelo</a:t>
          </a:r>
        </a:p>
      </dgm:t>
    </dgm:pt>
    <dgm:pt modelId="{E63E4A27-C3F5-47EC-BC78-590AC4401B3D}" type="parTrans" cxnId="{07A40B37-EF73-41AF-B8C6-DEC0F8C8FE23}">
      <dgm:prSet/>
      <dgm:spPr/>
      <dgm:t>
        <a:bodyPr/>
        <a:lstStyle/>
        <a:p>
          <a:endParaRPr lang="es-MX" sz="2800"/>
        </a:p>
      </dgm:t>
    </dgm:pt>
    <dgm:pt modelId="{7860C15C-3260-4AB1-AC79-6D1D9C6279C8}" type="sibTrans" cxnId="{07A40B37-EF73-41AF-B8C6-DEC0F8C8FE23}">
      <dgm:prSet/>
      <dgm:spPr/>
      <dgm:t>
        <a:bodyPr/>
        <a:lstStyle/>
        <a:p>
          <a:endParaRPr lang="es-MX" sz="2800"/>
        </a:p>
      </dgm:t>
    </dgm:pt>
    <dgm:pt modelId="{8D5E0CC7-E80B-4896-824B-347FF5362B68}" type="pres">
      <dgm:prSet presAssocID="{289BC2BF-3A45-4C6C-B315-4D739882F2FC}" presName="linear" presStyleCnt="0">
        <dgm:presLayoutVars>
          <dgm:dir/>
          <dgm:animLvl val="lvl"/>
          <dgm:resizeHandles val="exact"/>
        </dgm:presLayoutVars>
      </dgm:prSet>
      <dgm:spPr/>
    </dgm:pt>
    <dgm:pt modelId="{B4E84D54-829D-460E-9106-1879003AC901}" type="pres">
      <dgm:prSet presAssocID="{6398827A-587D-4735-BC47-20F8D7B2A11D}" presName="parentLin" presStyleCnt="0"/>
      <dgm:spPr/>
    </dgm:pt>
    <dgm:pt modelId="{55981FC8-0606-49C4-8653-C48F07C56B73}" type="pres">
      <dgm:prSet presAssocID="{6398827A-587D-4735-BC47-20F8D7B2A11D}" presName="parentLeftMargin" presStyleLbl="node1" presStyleIdx="0" presStyleCnt="6"/>
      <dgm:spPr/>
    </dgm:pt>
    <dgm:pt modelId="{DFC41D9C-BDCB-43B4-9FB3-A20E27303114}" type="pres">
      <dgm:prSet presAssocID="{6398827A-587D-4735-BC47-20F8D7B2A11D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F352474-48D6-4957-9B48-672BB01B9F73}" type="pres">
      <dgm:prSet presAssocID="{6398827A-587D-4735-BC47-20F8D7B2A11D}" presName="negativeSpace" presStyleCnt="0"/>
      <dgm:spPr/>
    </dgm:pt>
    <dgm:pt modelId="{B237EDD7-F231-4E2B-B889-E8912B8F5050}" type="pres">
      <dgm:prSet presAssocID="{6398827A-587D-4735-BC47-20F8D7B2A11D}" presName="childText" presStyleLbl="conFgAcc1" presStyleIdx="0" presStyleCnt="6">
        <dgm:presLayoutVars>
          <dgm:bulletEnabled val="1"/>
        </dgm:presLayoutVars>
      </dgm:prSet>
      <dgm:spPr/>
    </dgm:pt>
    <dgm:pt modelId="{82A4EA81-50DA-477B-A043-72B080047655}" type="pres">
      <dgm:prSet presAssocID="{42C10640-59D5-4E3A-9B4F-486748FFB66D}" presName="spaceBetweenRectangles" presStyleCnt="0"/>
      <dgm:spPr/>
    </dgm:pt>
    <dgm:pt modelId="{B10856E2-2A98-4C30-B8BD-FE186A23C9FF}" type="pres">
      <dgm:prSet presAssocID="{731D439B-7184-484F-B9DF-D3D8197EBBEB}" presName="parentLin" presStyleCnt="0"/>
      <dgm:spPr/>
    </dgm:pt>
    <dgm:pt modelId="{9809AD3F-BB79-4083-9CAE-AE3998421740}" type="pres">
      <dgm:prSet presAssocID="{731D439B-7184-484F-B9DF-D3D8197EBBEB}" presName="parentLeftMargin" presStyleLbl="node1" presStyleIdx="0" presStyleCnt="6"/>
      <dgm:spPr/>
    </dgm:pt>
    <dgm:pt modelId="{DB69AFC1-DE89-4E92-901D-3ABF22B830C1}" type="pres">
      <dgm:prSet presAssocID="{731D439B-7184-484F-B9DF-D3D8197EBBEB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895341E-D319-4C39-B81B-CCC687B106B7}" type="pres">
      <dgm:prSet presAssocID="{731D439B-7184-484F-B9DF-D3D8197EBBEB}" presName="negativeSpace" presStyleCnt="0"/>
      <dgm:spPr/>
    </dgm:pt>
    <dgm:pt modelId="{A21EDCE5-E1BE-41AB-A0F2-6883FDD25E49}" type="pres">
      <dgm:prSet presAssocID="{731D439B-7184-484F-B9DF-D3D8197EBBEB}" presName="childText" presStyleLbl="conFgAcc1" presStyleIdx="1" presStyleCnt="6">
        <dgm:presLayoutVars>
          <dgm:bulletEnabled val="1"/>
        </dgm:presLayoutVars>
      </dgm:prSet>
      <dgm:spPr/>
    </dgm:pt>
    <dgm:pt modelId="{406069C8-31F4-4FE5-A833-231CB2155C0D}" type="pres">
      <dgm:prSet presAssocID="{D2B18719-1F62-4F60-9470-0DF332956214}" presName="spaceBetweenRectangles" presStyleCnt="0"/>
      <dgm:spPr/>
    </dgm:pt>
    <dgm:pt modelId="{2963F627-131D-4C53-9425-D69053484651}" type="pres">
      <dgm:prSet presAssocID="{D55C8E81-C487-4769-AFC9-F983730FD665}" presName="parentLin" presStyleCnt="0"/>
      <dgm:spPr/>
    </dgm:pt>
    <dgm:pt modelId="{1ECFFE62-E0C9-4501-A7F9-83617C0CAC4D}" type="pres">
      <dgm:prSet presAssocID="{D55C8E81-C487-4769-AFC9-F983730FD665}" presName="parentLeftMargin" presStyleLbl="node1" presStyleIdx="1" presStyleCnt="6"/>
      <dgm:spPr/>
    </dgm:pt>
    <dgm:pt modelId="{245DCDDB-A527-4BA4-ACFC-E89E557E19FA}" type="pres">
      <dgm:prSet presAssocID="{D55C8E81-C487-4769-AFC9-F983730FD665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BF6EA86F-638A-49FE-9490-56595E14DB83}" type="pres">
      <dgm:prSet presAssocID="{D55C8E81-C487-4769-AFC9-F983730FD665}" presName="negativeSpace" presStyleCnt="0"/>
      <dgm:spPr/>
    </dgm:pt>
    <dgm:pt modelId="{47439A6C-E388-43B5-9425-1BAA46C97CF5}" type="pres">
      <dgm:prSet presAssocID="{D55C8E81-C487-4769-AFC9-F983730FD665}" presName="childText" presStyleLbl="conFgAcc1" presStyleIdx="2" presStyleCnt="6">
        <dgm:presLayoutVars>
          <dgm:bulletEnabled val="1"/>
        </dgm:presLayoutVars>
      </dgm:prSet>
      <dgm:spPr/>
    </dgm:pt>
    <dgm:pt modelId="{960D5FC8-C01F-41FB-BAC6-83FE2689FC9F}" type="pres">
      <dgm:prSet presAssocID="{7B4BF41D-45BD-4EE8-8D27-F6F660264D58}" presName="spaceBetweenRectangles" presStyleCnt="0"/>
      <dgm:spPr/>
    </dgm:pt>
    <dgm:pt modelId="{90319571-4950-47A0-92D9-AEB8F9EFAF79}" type="pres">
      <dgm:prSet presAssocID="{E4F7655D-1C4A-4A14-AC5D-E17811F288E5}" presName="parentLin" presStyleCnt="0"/>
      <dgm:spPr/>
    </dgm:pt>
    <dgm:pt modelId="{8DAB3950-3D3E-4B4B-8DAB-549608B5588A}" type="pres">
      <dgm:prSet presAssocID="{E4F7655D-1C4A-4A14-AC5D-E17811F288E5}" presName="parentLeftMargin" presStyleLbl="node1" presStyleIdx="2" presStyleCnt="6"/>
      <dgm:spPr/>
    </dgm:pt>
    <dgm:pt modelId="{1CEE1B82-80CC-4A4C-A083-4AC320D8184E}" type="pres">
      <dgm:prSet presAssocID="{E4F7655D-1C4A-4A14-AC5D-E17811F288E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9B35C54-CF8A-4F2D-9734-8CE22227DA95}" type="pres">
      <dgm:prSet presAssocID="{E4F7655D-1C4A-4A14-AC5D-E17811F288E5}" presName="negativeSpace" presStyleCnt="0"/>
      <dgm:spPr/>
    </dgm:pt>
    <dgm:pt modelId="{AC4959BF-E609-4B98-B875-B2B99F12E1C6}" type="pres">
      <dgm:prSet presAssocID="{E4F7655D-1C4A-4A14-AC5D-E17811F288E5}" presName="childText" presStyleLbl="conFgAcc1" presStyleIdx="3" presStyleCnt="6">
        <dgm:presLayoutVars>
          <dgm:bulletEnabled val="1"/>
        </dgm:presLayoutVars>
      </dgm:prSet>
      <dgm:spPr/>
    </dgm:pt>
    <dgm:pt modelId="{4AF3DCCD-A2E2-42D1-8F35-924A33F48026}" type="pres">
      <dgm:prSet presAssocID="{9AF941B7-63D3-4043-9F08-DB571D37BE46}" presName="spaceBetweenRectangles" presStyleCnt="0"/>
      <dgm:spPr/>
    </dgm:pt>
    <dgm:pt modelId="{FCD2813D-229E-4994-828B-D4EFFFA53FA3}" type="pres">
      <dgm:prSet presAssocID="{4C0A5B86-24AB-48B8-A9E6-338AA0BFA2FC}" presName="parentLin" presStyleCnt="0"/>
      <dgm:spPr/>
    </dgm:pt>
    <dgm:pt modelId="{1D302A53-05D9-4585-A523-2BC7369E7AA6}" type="pres">
      <dgm:prSet presAssocID="{4C0A5B86-24AB-48B8-A9E6-338AA0BFA2FC}" presName="parentLeftMargin" presStyleLbl="node1" presStyleIdx="3" presStyleCnt="6"/>
      <dgm:spPr/>
    </dgm:pt>
    <dgm:pt modelId="{49F38AE9-96A1-4914-A0A3-EA0BF156ED6F}" type="pres">
      <dgm:prSet presAssocID="{4C0A5B86-24AB-48B8-A9E6-338AA0BFA2FC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ABA75A67-96A8-4653-BEDA-85231F7E6001}" type="pres">
      <dgm:prSet presAssocID="{4C0A5B86-24AB-48B8-A9E6-338AA0BFA2FC}" presName="negativeSpace" presStyleCnt="0"/>
      <dgm:spPr/>
    </dgm:pt>
    <dgm:pt modelId="{82E239D5-A208-429B-A9B1-62EBC3707635}" type="pres">
      <dgm:prSet presAssocID="{4C0A5B86-24AB-48B8-A9E6-338AA0BFA2FC}" presName="childText" presStyleLbl="conFgAcc1" presStyleIdx="4" presStyleCnt="6">
        <dgm:presLayoutVars>
          <dgm:bulletEnabled val="1"/>
        </dgm:presLayoutVars>
      </dgm:prSet>
      <dgm:spPr/>
    </dgm:pt>
    <dgm:pt modelId="{EC7F4F43-EAD3-4807-883F-ED2C292E77F9}" type="pres">
      <dgm:prSet presAssocID="{BEE97EDF-630E-4F27-911B-A1CF3458ABAD}" presName="spaceBetweenRectangles" presStyleCnt="0"/>
      <dgm:spPr/>
    </dgm:pt>
    <dgm:pt modelId="{8FCEBA42-720A-45DE-ADAB-1367A262CB35}" type="pres">
      <dgm:prSet presAssocID="{0A59EB78-8B5E-445E-9ACA-E214167034F7}" presName="parentLin" presStyleCnt="0"/>
      <dgm:spPr/>
    </dgm:pt>
    <dgm:pt modelId="{A37C01C7-0955-4EC0-B416-5992589BEC59}" type="pres">
      <dgm:prSet presAssocID="{0A59EB78-8B5E-445E-9ACA-E214167034F7}" presName="parentLeftMargin" presStyleLbl="node1" presStyleIdx="4" presStyleCnt="6"/>
      <dgm:spPr/>
    </dgm:pt>
    <dgm:pt modelId="{1A01E737-5D1F-40F8-A42C-2FA169EA933A}" type="pres">
      <dgm:prSet presAssocID="{0A59EB78-8B5E-445E-9ACA-E214167034F7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2AD83607-3D60-4742-9FF6-F0FAEA6AC768}" type="pres">
      <dgm:prSet presAssocID="{0A59EB78-8B5E-445E-9ACA-E214167034F7}" presName="negativeSpace" presStyleCnt="0"/>
      <dgm:spPr/>
    </dgm:pt>
    <dgm:pt modelId="{0E8A5AEB-B6CB-43F8-919B-EF1D19D9ED54}" type="pres">
      <dgm:prSet presAssocID="{0A59EB78-8B5E-445E-9ACA-E214167034F7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8879E603-866F-46BC-943A-D804EDB1C1DA}" srcId="{289BC2BF-3A45-4C6C-B315-4D739882F2FC}" destId="{E4F7655D-1C4A-4A14-AC5D-E17811F288E5}" srcOrd="3" destOrd="0" parTransId="{3A0A0E41-F018-45E4-85E7-993FED86E825}" sibTransId="{9AF941B7-63D3-4043-9F08-DB571D37BE46}"/>
    <dgm:cxn modelId="{A516F50A-4069-4183-B1A9-B74BB8A36459}" type="presOf" srcId="{D55C8E81-C487-4769-AFC9-F983730FD665}" destId="{245DCDDB-A527-4BA4-ACFC-E89E557E19FA}" srcOrd="1" destOrd="0" presId="urn:microsoft.com/office/officeart/2005/8/layout/list1"/>
    <dgm:cxn modelId="{93DF1A0F-8972-46A6-8CA1-46DB0F0DE8FE}" srcId="{289BC2BF-3A45-4C6C-B315-4D739882F2FC}" destId="{4C0A5B86-24AB-48B8-A9E6-338AA0BFA2FC}" srcOrd="4" destOrd="0" parTransId="{65776EEF-EC6E-467B-B8E0-C3461E80B7CE}" sibTransId="{BEE97EDF-630E-4F27-911B-A1CF3458ABAD}"/>
    <dgm:cxn modelId="{9B37AF1F-DC96-459C-8A04-383D3049E60E}" type="presOf" srcId="{731D439B-7184-484F-B9DF-D3D8197EBBEB}" destId="{9809AD3F-BB79-4083-9CAE-AE3998421740}" srcOrd="0" destOrd="0" presId="urn:microsoft.com/office/officeart/2005/8/layout/list1"/>
    <dgm:cxn modelId="{07A40B37-EF73-41AF-B8C6-DEC0F8C8FE23}" srcId="{289BC2BF-3A45-4C6C-B315-4D739882F2FC}" destId="{0A59EB78-8B5E-445E-9ACA-E214167034F7}" srcOrd="5" destOrd="0" parTransId="{E63E4A27-C3F5-47EC-BC78-590AC4401B3D}" sibTransId="{7860C15C-3260-4AB1-AC79-6D1D9C6279C8}"/>
    <dgm:cxn modelId="{EBCDF843-F4EF-4F67-96D0-082D5AD3332F}" type="presOf" srcId="{E4F7655D-1C4A-4A14-AC5D-E17811F288E5}" destId="{8DAB3950-3D3E-4B4B-8DAB-549608B5588A}" srcOrd="0" destOrd="0" presId="urn:microsoft.com/office/officeart/2005/8/layout/list1"/>
    <dgm:cxn modelId="{AA6D6352-B62E-4956-8C70-18A292843BD2}" type="presOf" srcId="{289BC2BF-3A45-4C6C-B315-4D739882F2FC}" destId="{8D5E0CC7-E80B-4896-824B-347FF5362B68}" srcOrd="0" destOrd="0" presId="urn:microsoft.com/office/officeart/2005/8/layout/list1"/>
    <dgm:cxn modelId="{8EA28594-CCCD-447D-B847-0E006B7B62A7}" srcId="{289BC2BF-3A45-4C6C-B315-4D739882F2FC}" destId="{D55C8E81-C487-4769-AFC9-F983730FD665}" srcOrd="2" destOrd="0" parTransId="{6C8FBFAB-870C-4D31-AAED-933C76E3E213}" sibTransId="{7B4BF41D-45BD-4EE8-8D27-F6F660264D58}"/>
    <dgm:cxn modelId="{958522A3-B293-4C05-B0A0-D3D0ED49F9A9}" type="presOf" srcId="{4C0A5B86-24AB-48B8-A9E6-338AA0BFA2FC}" destId="{49F38AE9-96A1-4914-A0A3-EA0BF156ED6F}" srcOrd="1" destOrd="0" presId="urn:microsoft.com/office/officeart/2005/8/layout/list1"/>
    <dgm:cxn modelId="{04F749A6-8C36-4924-B442-FBE145DC6968}" type="presOf" srcId="{D55C8E81-C487-4769-AFC9-F983730FD665}" destId="{1ECFFE62-E0C9-4501-A7F9-83617C0CAC4D}" srcOrd="0" destOrd="0" presId="urn:microsoft.com/office/officeart/2005/8/layout/list1"/>
    <dgm:cxn modelId="{97AE5FAF-A7B7-415A-AE82-829E5E6479CB}" type="presOf" srcId="{E4F7655D-1C4A-4A14-AC5D-E17811F288E5}" destId="{1CEE1B82-80CC-4A4C-A083-4AC320D8184E}" srcOrd="1" destOrd="0" presId="urn:microsoft.com/office/officeart/2005/8/layout/list1"/>
    <dgm:cxn modelId="{0333FFB9-1CD7-465E-B802-4405D454AE4A}" type="presOf" srcId="{731D439B-7184-484F-B9DF-D3D8197EBBEB}" destId="{DB69AFC1-DE89-4E92-901D-3ABF22B830C1}" srcOrd="1" destOrd="0" presId="urn:microsoft.com/office/officeart/2005/8/layout/list1"/>
    <dgm:cxn modelId="{954DE3C0-1319-4308-8AAC-827E2C5E5705}" type="presOf" srcId="{4C0A5B86-24AB-48B8-A9E6-338AA0BFA2FC}" destId="{1D302A53-05D9-4585-A523-2BC7369E7AA6}" srcOrd="0" destOrd="0" presId="urn:microsoft.com/office/officeart/2005/8/layout/list1"/>
    <dgm:cxn modelId="{EC2A50CF-522F-457C-ACDC-AA578FB5F381}" srcId="{289BC2BF-3A45-4C6C-B315-4D739882F2FC}" destId="{731D439B-7184-484F-B9DF-D3D8197EBBEB}" srcOrd="1" destOrd="0" parTransId="{D2F48779-6AFC-4B8B-9221-6511B321A308}" sibTransId="{D2B18719-1F62-4F60-9470-0DF332956214}"/>
    <dgm:cxn modelId="{92D172CF-3D50-477D-BBCB-2D8A9D7080A1}" type="presOf" srcId="{6398827A-587D-4735-BC47-20F8D7B2A11D}" destId="{55981FC8-0606-49C4-8653-C48F07C56B73}" srcOrd="0" destOrd="0" presId="urn:microsoft.com/office/officeart/2005/8/layout/list1"/>
    <dgm:cxn modelId="{816A85D1-B3DD-4A6A-B2C2-5D927078B424}" type="presOf" srcId="{0A59EB78-8B5E-445E-9ACA-E214167034F7}" destId="{1A01E737-5D1F-40F8-A42C-2FA169EA933A}" srcOrd="1" destOrd="0" presId="urn:microsoft.com/office/officeart/2005/8/layout/list1"/>
    <dgm:cxn modelId="{106C1BD9-82A8-4219-A10D-5DF03CE80C91}" srcId="{289BC2BF-3A45-4C6C-B315-4D739882F2FC}" destId="{6398827A-587D-4735-BC47-20F8D7B2A11D}" srcOrd="0" destOrd="0" parTransId="{9705A4ED-5F85-4EE9-AEC6-215788F7EA9E}" sibTransId="{42C10640-59D5-4E3A-9B4F-486748FFB66D}"/>
    <dgm:cxn modelId="{0DA02CED-8CB6-40B0-A2F7-45C1E750AA5D}" type="presOf" srcId="{6398827A-587D-4735-BC47-20F8D7B2A11D}" destId="{DFC41D9C-BDCB-43B4-9FB3-A20E27303114}" srcOrd="1" destOrd="0" presId="urn:microsoft.com/office/officeart/2005/8/layout/list1"/>
    <dgm:cxn modelId="{573306FD-6A00-496B-BA9D-74E7601B265E}" type="presOf" srcId="{0A59EB78-8B5E-445E-9ACA-E214167034F7}" destId="{A37C01C7-0955-4EC0-B416-5992589BEC59}" srcOrd="0" destOrd="0" presId="urn:microsoft.com/office/officeart/2005/8/layout/list1"/>
    <dgm:cxn modelId="{41811960-E8BA-40D4-AE62-6F757338B5B4}" type="presParOf" srcId="{8D5E0CC7-E80B-4896-824B-347FF5362B68}" destId="{B4E84D54-829D-460E-9106-1879003AC901}" srcOrd="0" destOrd="0" presId="urn:microsoft.com/office/officeart/2005/8/layout/list1"/>
    <dgm:cxn modelId="{D5CAF8C2-98B6-4464-ADCE-931BE47B9D24}" type="presParOf" srcId="{B4E84D54-829D-460E-9106-1879003AC901}" destId="{55981FC8-0606-49C4-8653-C48F07C56B73}" srcOrd="0" destOrd="0" presId="urn:microsoft.com/office/officeart/2005/8/layout/list1"/>
    <dgm:cxn modelId="{062B05A0-3535-4C81-BF61-7FD49F94C71C}" type="presParOf" srcId="{B4E84D54-829D-460E-9106-1879003AC901}" destId="{DFC41D9C-BDCB-43B4-9FB3-A20E27303114}" srcOrd="1" destOrd="0" presId="urn:microsoft.com/office/officeart/2005/8/layout/list1"/>
    <dgm:cxn modelId="{E6BF9CAC-0716-4372-B0F1-50C79BAE0941}" type="presParOf" srcId="{8D5E0CC7-E80B-4896-824B-347FF5362B68}" destId="{4F352474-48D6-4957-9B48-672BB01B9F73}" srcOrd="1" destOrd="0" presId="urn:microsoft.com/office/officeart/2005/8/layout/list1"/>
    <dgm:cxn modelId="{F0D67B20-25BD-4D96-834D-A58E6D6D73CD}" type="presParOf" srcId="{8D5E0CC7-E80B-4896-824B-347FF5362B68}" destId="{B237EDD7-F231-4E2B-B889-E8912B8F5050}" srcOrd="2" destOrd="0" presId="urn:microsoft.com/office/officeart/2005/8/layout/list1"/>
    <dgm:cxn modelId="{133F6676-C3F3-4D88-A65D-D7725A980F55}" type="presParOf" srcId="{8D5E0CC7-E80B-4896-824B-347FF5362B68}" destId="{82A4EA81-50DA-477B-A043-72B080047655}" srcOrd="3" destOrd="0" presId="urn:microsoft.com/office/officeart/2005/8/layout/list1"/>
    <dgm:cxn modelId="{90F66129-41CE-4A53-B0AE-F834AABCA97E}" type="presParOf" srcId="{8D5E0CC7-E80B-4896-824B-347FF5362B68}" destId="{B10856E2-2A98-4C30-B8BD-FE186A23C9FF}" srcOrd="4" destOrd="0" presId="urn:microsoft.com/office/officeart/2005/8/layout/list1"/>
    <dgm:cxn modelId="{F394F81B-E5BB-47AA-9542-0AD11234D231}" type="presParOf" srcId="{B10856E2-2A98-4C30-B8BD-FE186A23C9FF}" destId="{9809AD3F-BB79-4083-9CAE-AE3998421740}" srcOrd="0" destOrd="0" presId="urn:microsoft.com/office/officeart/2005/8/layout/list1"/>
    <dgm:cxn modelId="{D4D59F77-7EA6-41EE-8F86-0D0AA33B35F2}" type="presParOf" srcId="{B10856E2-2A98-4C30-B8BD-FE186A23C9FF}" destId="{DB69AFC1-DE89-4E92-901D-3ABF22B830C1}" srcOrd="1" destOrd="0" presId="urn:microsoft.com/office/officeart/2005/8/layout/list1"/>
    <dgm:cxn modelId="{45B40DF6-7C4B-41B4-AECD-7B5911A677C8}" type="presParOf" srcId="{8D5E0CC7-E80B-4896-824B-347FF5362B68}" destId="{6895341E-D319-4C39-B81B-CCC687B106B7}" srcOrd="5" destOrd="0" presId="urn:microsoft.com/office/officeart/2005/8/layout/list1"/>
    <dgm:cxn modelId="{D3F7B5AE-54CF-4542-B9F1-23E4A52C21C7}" type="presParOf" srcId="{8D5E0CC7-E80B-4896-824B-347FF5362B68}" destId="{A21EDCE5-E1BE-41AB-A0F2-6883FDD25E49}" srcOrd="6" destOrd="0" presId="urn:microsoft.com/office/officeart/2005/8/layout/list1"/>
    <dgm:cxn modelId="{6F25F7FF-0594-41AC-A593-2CC84B231828}" type="presParOf" srcId="{8D5E0CC7-E80B-4896-824B-347FF5362B68}" destId="{406069C8-31F4-4FE5-A833-231CB2155C0D}" srcOrd="7" destOrd="0" presId="urn:microsoft.com/office/officeart/2005/8/layout/list1"/>
    <dgm:cxn modelId="{0E0B7BED-9ED7-4160-B46D-4B04B16283AC}" type="presParOf" srcId="{8D5E0CC7-E80B-4896-824B-347FF5362B68}" destId="{2963F627-131D-4C53-9425-D69053484651}" srcOrd="8" destOrd="0" presId="urn:microsoft.com/office/officeart/2005/8/layout/list1"/>
    <dgm:cxn modelId="{44C87797-1793-422C-809C-BEC65701135B}" type="presParOf" srcId="{2963F627-131D-4C53-9425-D69053484651}" destId="{1ECFFE62-E0C9-4501-A7F9-83617C0CAC4D}" srcOrd="0" destOrd="0" presId="urn:microsoft.com/office/officeart/2005/8/layout/list1"/>
    <dgm:cxn modelId="{F9CA65AE-BC65-475E-84C8-A7CE976534EA}" type="presParOf" srcId="{2963F627-131D-4C53-9425-D69053484651}" destId="{245DCDDB-A527-4BA4-ACFC-E89E557E19FA}" srcOrd="1" destOrd="0" presId="urn:microsoft.com/office/officeart/2005/8/layout/list1"/>
    <dgm:cxn modelId="{8D9718BC-8DA6-4C91-9C1A-21961A9AD679}" type="presParOf" srcId="{8D5E0CC7-E80B-4896-824B-347FF5362B68}" destId="{BF6EA86F-638A-49FE-9490-56595E14DB83}" srcOrd="9" destOrd="0" presId="urn:microsoft.com/office/officeart/2005/8/layout/list1"/>
    <dgm:cxn modelId="{C98D6B6C-19C7-4C15-AA9D-D59EE5C0DC29}" type="presParOf" srcId="{8D5E0CC7-E80B-4896-824B-347FF5362B68}" destId="{47439A6C-E388-43B5-9425-1BAA46C97CF5}" srcOrd="10" destOrd="0" presId="urn:microsoft.com/office/officeart/2005/8/layout/list1"/>
    <dgm:cxn modelId="{0B7D4667-629A-4D7D-AC35-52F6A1B6A4EF}" type="presParOf" srcId="{8D5E0CC7-E80B-4896-824B-347FF5362B68}" destId="{960D5FC8-C01F-41FB-BAC6-83FE2689FC9F}" srcOrd="11" destOrd="0" presId="urn:microsoft.com/office/officeart/2005/8/layout/list1"/>
    <dgm:cxn modelId="{88D81DD5-6DEF-4992-8D3D-DF3AAD54E63A}" type="presParOf" srcId="{8D5E0CC7-E80B-4896-824B-347FF5362B68}" destId="{90319571-4950-47A0-92D9-AEB8F9EFAF79}" srcOrd="12" destOrd="0" presId="urn:microsoft.com/office/officeart/2005/8/layout/list1"/>
    <dgm:cxn modelId="{5C3261F4-C82C-4F7A-A2CA-538C58CD95BD}" type="presParOf" srcId="{90319571-4950-47A0-92D9-AEB8F9EFAF79}" destId="{8DAB3950-3D3E-4B4B-8DAB-549608B5588A}" srcOrd="0" destOrd="0" presId="urn:microsoft.com/office/officeart/2005/8/layout/list1"/>
    <dgm:cxn modelId="{58C839BE-5728-4D31-8878-4FF0B0FB2CD6}" type="presParOf" srcId="{90319571-4950-47A0-92D9-AEB8F9EFAF79}" destId="{1CEE1B82-80CC-4A4C-A083-4AC320D8184E}" srcOrd="1" destOrd="0" presId="urn:microsoft.com/office/officeart/2005/8/layout/list1"/>
    <dgm:cxn modelId="{E165316F-F92B-4E05-9519-E48F4296E619}" type="presParOf" srcId="{8D5E0CC7-E80B-4896-824B-347FF5362B68}" destId="{B9B35C54-CF8A-4F2D-9734-8CE22227DA95}" srcOrd="13" destOrd="0" presId="urn:microsoft.com/office/officeart/2005/8/layout/list1"/>
    <dgm:cxn modelId="{D164B085-994A-49C8-9A30-D3936D1589FF}" type="presParOf" srcId="{8D5E0CC7-E80B-4896-824B-347FF5362B68}" destId="{AC4959BF-E609-4B98-B875-B2B99F12E1C6}" srcOrd="14" destOrd="0" presId="urn:microsoft.com/office/officeart/2005/8/layout/list1"/>
    <dgm:cxn modelId="{F535C8F9-34C3-4121-8FC8-1FBEF37CB76D}" type="presParOf" srcId="{8D5E0CC7-E80B-4896-824B-347FF5362B68}" destId="{4AF3DCCD-A2E2-42D1-8F35-924A33F48026}" srcOrd="15" destOrd="0" presId="urn:microsoft.com/office/officeart/2005/8/layout/list1"/>
    <dgm:cxn modelId="{A28EC1FF-0316-4976-B6FC-B3A58F5FBF53}" type="presParOf" srcId="{8D5E0CC7-E80B-4896-824B-347FF5362B68}" destId="{FCD2813D-229E-4994-828B-D4EFFFA53FA3}" srcOrd="16" destOrd="0" presId="urn:microsoft.com/office/officeart/2005/8/layout/list1"/>
    <dgm:cxn modelId="{59CDCB10-2B46-4BF2-A1AD-BA9779B879AB}" type="presParOf" srcId="{FCD2813D-229E-4994-828B-D4EFFFA53FA3}" destId="{1D302A53-05D9-4585-A523-2BC7369E7AA6}" srcOrd="0" destOrd="0" presId="urn:microsoft.com/office/officeart/2005/8/layout/list1"/>
    <dgm:cxn modelId="{418B54CB-213F-413A-8596-6FEF922C4F75}" type="presParOf" srcId="{FCD2813D-229E-4994-828B-D4EFFFA53FA3}" destId="{49F38AE9-96A1-4914-A0A3-EA0BF156ED6F}" srcOrd="1" destOrd="0" presId="urn:microsoft.com/office/officeart/2005/8/layout/list1"/>
    <dgm:cxn modelId="{400C48B3-8B01-4065-BC9F-04E5A128D986}" type="presParOf" srcId="{8D5E0CC7-E80B-4896-824B-347FF5362B68}" destId="{ABA75A67-96A8-4653-BEDA-85231F7E6001}" srcOrd="17" destOrd="0" presId="urn:microsoft.com/office/officeart/2005/8/layout/list1"/>
    <dgm:cxn modelId="{4A5B4B6D-DEEF-4D69-AF13-7D667E65DF39}" type="presParOf" srcId="{8D5E0CC7-E80B-4896-824B-347FF5362B68}" destId="{82E239D5-A208-429B-A9B1-62EBC3707635}" srcOrd="18" destOrd="0" presId="urn:microsoft.com/office/officeart/2005/8/layout/list1"/>
    <dgm:cxn modelId="{79AFFECB-F7FA-4D25-BA56-565576F6FF09}" type="presParOf" srcId="{8D5E0CC7-E80B-4896-824B-347FF5362B68}" destId="{EC7F4F43-EAD3-4807-883F-ED2C292E77F9}" srcOrd="19" destOrd="0" presId="urn:microsoft.com/office/officeart/2005/8/layout/list1"/>
    <dgm:cxn modelId="{B01632BA-2F79-42AE-BD00-A57D92CB518D}" type="presParOf" srcId="{8D5E0CC7-E80B-4896-824B-347FF5362B68}" destId="{8FCEBA42-720A-45DE-ADAB-1367A262CB35}" srcOrd="20" destOrd="0" presId="urn:microsoft.com/office/officeart/2005/8/layout/list1"/>
    <dgm:cxn modelId="{20063F08-D655-4C7B-B0B9-87EACAEBDFA1}" type="presParOf" srcId="{8FCEBA42-720A-45DE-ADAB-1367A262CB35}" destId="{A37C01C7-0955-4EC0-B416-5992589BEC59}" srcOrd="0" destOrd="0" presId="urn:microsoft.com/office/officeart/2005/8/layout/list1"/>
    <dgm:cxn modelId="{CC9FA836-8887-4A4D-962D-A3B87F6FA95D}" type="presParOf" srcId="{8FCEBA42-720A-45DE-ADAB-1367A262CB35}" destId="{1A01E737-5D1F-40F8-A42C-2FA169EA933A}" srcOrd="1" destOrd="0" presId="urn:microsoft.com/office/officeart/2005/8/layout/list1"/>
    <dgm:cxn modelId="{80BA2054-9CC7-4033-B41A-0872A19421BE}" type="presParOf" srcId="{8D5E0CC7-E80B-4896-824B-347FF5362B68}" destId="{2AD83607-3D60-4742-9FF6-F0FAEA6AC768}" srcOrd="21" destOrd="0" presId="urn:microsoft.com/office/officeart/2005/8/layout/list1"/>
    <dgm:cxn modelId="{4DDC9561-4AD2-4D8E-92C0-D485705E2200}" type="presParOf" srcId="{8D5E0CC7-E80B-4896-824B-347FF5362B68}" destId="{0E8A5AEB-B6CB-43F8-919B-EF1D19D9ED54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D4FA6-8B30-8A42-A8A7-7B63E2931057}">
      <dsp:nvSpPr>
        <dsp:cNvPr id="0" name=""/>
        <dsp:cNvSpPr/>
      </dsp:nvSpPr>
      <dsp:spPr>
        <a:xfrm rot="10800000">
          <a:off x="808417" y="2217"/>
          <a:ext cx="7750306" cy="1057233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21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Evaluación </a:t>
          </a:r>
          <a:r>
            <a:rPr lang="es-ES" sz="2400" kern="1200" dirty="0" err="1"/>
            <a:t>postsísmica</a:t>
          </a:r>
          <a:r>
            <a:rPr lang="es-ES" sz="2400" kern="1200" dirty="0"/>
            <a:t> – Volumen 1: Metodología</a:t>
          </a:r>
        </a:p>
      </dsp:txBody>
      <dsp:txXfrm rot="10800000">
        <a:off x="1072725" y="2217"/>
        <a:ext cx="7485998" cy="1057233"/>
      </dsp:txXfrm>
    </dsp:sp>
    <dsp:sp modelId="{BE61E2A5-0BED-B84E-92E3-2C265C8A9E49}">
      <dsp:nvSpPr>
        <dsp:cNvPr id="0" name=""/>
        <dsp:cNvSpPr/>
      </dsp:nvSpPr>
      <dsp:spPr>
        <a:xfrm>
          <a:off x="0" y="9914"/>
          <a:ext cx="1057233" cy="1057233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4985E-792C-2643-ADB4-62D8C4A2196D}">
      <dsp:nvSpPr>
        <dsp:cNvPr id="0" name=""/>
        <dsp:cNvSpPr/>
      </dsp:nvSpPr>
      <dsp:spPr>
        <a:xfrm rot="10800000">
          <a:off x="808417" y="1228320"/>
          <a:ext cx="7750306" cy="1057233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21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Evaluación </a:t>
          </a:r>
          <a:r>
            <a:rPr lang="es-ES" sz="2400" kern="1200" dirty="0" err="1"/>
            <a:t>postsísmica</a:t>
          </a:r>
          <a:r>
            <a:rPr lang="es-ES" sz="2400" kern="1200" dirty="0"/>
            <a:t> – Volumen 2: Introducción al comportamiento sísmico de estructuras</a:t>
          </a:r>
        </a:p>
      </dsp:txBody>
      <dsp:txXfrm rot="10800000">
        <a:off x="1072725" y="1228320"/>
        <a:ext cx="7485998" cy="1057233"/>
      </dsp:txXfrm>
    </dsp:sp>
    <dsp:sp modelId="{E4925A91-2213-5E4B-A309-2B3E1BD98A9B}">
      <dsp:nvSpPr>
        <dsp:cNvPr id="0" name=""/>
        <dsp:cNvSpPr/>
      </dsp:nvSpPr>
      <dsp:spPr>
        <a:xfrm>
          <a:off x="0" y="1261591"/>
          <a:ext cx="1057233" cy="1057233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1CFB9-AC29-BA41-B141-A4BFB13BA8F9}">
      <dsp:nvSpPr>
        <dsp:cNvPr id="0" name=""/>
        <dsp:cNvSpPr/>
      </dsp:nvSpPr>
      <dsp:spPr>
        <a:xfrm rot="10800000">
          <a:off x="808417" y="2567420"/>
          <a:ext cx="7750306" cy="1057233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21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Evaluación </a:t>
          </a:r>
          <a:r>
            <a:rPr lang="es-ES" sz="2400" kern="1200" dirty="0" err="1"/>
            <a:t>postsísmica</a:t>
          </a:r>
          <a:r>
            <a:rPr lang="es-ES" sz="2400" kern="1200" dirty="0"/>
            <a:t>. Manual de campo</a:t>
          </a:r>
        </a:p>
      </dsp:txBody>
      <dsp:txXfrm rot="10800000">
        <a:off x="1072725" y="2567420"/>
        <a:ext cx="7485998" cy="1057233"/>
      </dsp:txXfrm>
    </dsp:sp>
    <dsp:sp modelId="{3BD944CB-838F-FC4F-944B-AA7F98FCB6CC}">
      <dsp:nvSpPr>
        <dsp:cNvPr id="0" name=""/>
        <dsp:cNvSpPr/>
      </dsp:nvSpPr>
      <dsp:spPr>
        <a:xfrm>
          <a:off x="0" y="2634417"/>
          <a:ext cx="1057233" cy="1057233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BA8CA-2BCA-0E45-AD2D-18DF4AFFB46E}">
      <dsp:nvSpPr>
        <dsp:cNvPr id="0" name=""/>
        <dsp:cNvSpPr/>
      </dsp:nvSpPr>
      <dsp:spPr>
        <a:xfrm rot="10800000">
          <a:off x="808417" y="3973972"/>
          <a:ext cx="7750306" cy="1057233"/>
        </a:xfrm>
        <a:prstGeom prst="homePlat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6211" tIns="91440" rIns="170688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Rehabilitación sísmica de la infraestructura educativa de México. Guía técnica.</a:t>
          </a:r>
        </a:p>
      </dsp:txBody>
      <dsp:txXfrm rot="10800000">
        <a:off x="1072725" y="3973972"/>
        <a:ext cx="7485998" cy="1057233"/>
      </dsp:txXfrm>
    </dsp:sp>
    <dsp:sp modelId="{32A4FBB0-8685-D444-89CD-C42D90488F65}">
      <dsp:nvSpPr>
        <dsp:cNvPr id="0" name=""/>
        <dsp:cNvSpPr/>
      </dsp:nvSpPr>
      <dsp:spPr>
        <a:xfrm>
          <a:off x="0" y="4007243"/>
          <a:ext cx="1057233" cy="1057233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93903-17A4-434A-92A1-8BB236845E06}">
      <dsp:nvSpPr>
        <dsp:cNvPr id="0" name=""/>
        <dsp:cNvSpPr/>
      </dsp:nvSpPr>
      <dsp:spPr>
        <a:xfrm>
          <a:off x="359301" y="0"/>
          <a:ext cx="9339797" cy="3080092"/>
        </a:xfrm>
        <a:prstGeom prst="right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9FAA4C-25E2-4C0F-B516-B300E2A77371}">
      <dsp:nvSpPr>
        <dsp:cNvPr id="0" name=""/>
        <dsp:cNvSpPr/>
      </dsp:nvSpPr>
      <dsp:spPr>
        <a:xfrm>
          <a:off x="1964" y="924027"/>
          <a:ext cx="2356516" cy="123203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Levantamiento</a:t>
          </a:r>
        </a:p>
      </dsp:txBody>
      <dsp:txXfrm>
        <a:off x="62107" y="984170"/>
        <a:ext cx="2236230" cy="1111750"/>
      </dsp:txXfrm>
    </dsp:sp>
    <dsp:sp modelId="{5C1AD29E-941D-44A0-92ED-AE725A5BA8A2}">
      <dsp:nvSpPr>
        <dsp:cNvPr id="0" name=""/>
        <dsp:cNvSpPr/>
      </dsp:nvSpPr>
      <dsp:spPr>
        <a:xfrm>
          <a:off x="2567949" y="924027"/>
          <a:ext cx="2356516" cy="123203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Registro</a:t>
          </a:r>
        </a:p>
      </dsp:txBody>
      <dsp:txXfrm>
        <a:off x="2628092" y="984170"/>
        <a:ext cx="2236230" cy="1111750"/>
      </dsp:txXfrm>
    </dsp:sp>
    <dsp:sp modelId="{C129A57A-3332-4F6C-B025-E0241FC573EC}">
      <dsp:nvSpPr>
        <dsp:cNvPr id="0" name=""/>
        <dsp:cNvSpPr/>
      </dsp:nvSpPr>
      <dsp:spPr>
        <a:xfrm>
          <a:off x="5133934" y="924027"/>
          <a:ext cx="2356516" cy="1232036"/>
        </a:xfrm>
        <a:prstGeom prst="roundRect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Clasificación</a:t>
          </a:r>
        </a:p>
      </dsp:txBody>
      <dsp:txXfrm>
        <a:off x="5194077" y="984170"/>
        <a:ext cx="2236230" cy="1111750"/>
      </dsp:txXfrm>
    </dsp:sp>
    <dsp:sp modelId="{DB27E6BC-D077-4C75-8431-7B9B763595D3}">
      <dsp:nvSpPr>
        <dsp:cNvPr id="0" name=""/>
        <dsp:cNvSpPr/>
      </dsp:nvSpPr>
      <dsp:spPr>
        <a:xfrm>
          <a:off x="7699918" y="924027"/>
          <a:ext cx="2356516" cy="123203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600" kern="1200" dirty="0"/>
            <a:t>Fotografías</a:t>
          </a:r>
        </a:p>
      </dsp:txBody>
      <dsp:txXfrm>
        <a:off x="7760061" y="984170"/>
        <a:ext cx="2236230" cy="11117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D1FCA1-9D2C-4151-91DB-F629E2DBB11E}">
      <dsp:nvSpPr>
        <dsp:cNvPr id="0" name=""/>
        <dsp:cNvSpPr/>
      </dsp:nvSpPr>
      <dsp:spPr>
        <a:xfrm>
          <a:off x="3033444" y="1031749"/>
          <a:ext cx="2146184" cy="3724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6239"/>
              </a:lnTo>
              <a:lnTo>
                <a:pt x="2146184" y="186239"/>
              </a:lnTo>
              <a:lnTo>
                <a:pt x="2146184" y="372478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12BB0-BA68-4A9D-B991-05F071499851}">
      <dsp:nvSpPr>
        <dsp:cNvPr id="0" name=""/>
        <dsp:cNvSpPr/>
      </dsp:nvSpPr>
      <dsp:spPr>
        <a:xfrm>
          <a:off x="2987725" y="1031749"/>
          <a:ext cx="91440" cy="3724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2478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060847-0C2E-433C-B138-51618B4EEF99}">
      <dsp:nvSpPr>
        <dsp:cNvPr id="0" name=""/>
        <dsp:cNvSpPr/>
      </dsp:nvSpPr>
      <dsp:spPr>
        <a:xfrm>
          <a:off x="887260" y="1031749"/>
          <a:ext cx="2146184" cy="372478"/>
        </a:xfrm>
        <a:custGeom>
          <a:avLst/>
          <a:gdLst/>
          <a:ahLst/>
          <a:cxnLst/>
          <a:rect l="0" t="0" r="0" b="0"/>
          <a:pathLst>
            <a:path>
              <a:moveTo>
                <a:pt x="2146184" y="0"/>
              </a:moveTo>
              <a:lnTo>
                <a:pt x="2146184" y="186239"/>
              </a:lnTo>
              <a:lnTo>
                <a:pt x="0" y="186239"/>
              </a:lnTo>
              <a:lnTo>
                <a:pt x="0" y="372478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AB0FE9-3739-4405-A536-C64DBC45C33C}">
      <dsp:nvSpPr>
        <dsp:cNvPr id="0" name=""/>
        <dsp:cNvSpPr/>
      </dsp:nvSpPr>
      <dsp:spPr>
        <a:xfrm>
          <a:off x="2146591" y="144896"/>
          <a:ext cx="1773706" cy="886853"/>
        </a:xfrm>
        <a:prstGeom prst="rect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Determinar </a:t>
          </a:r>
          <a14:m xmlns:a14="http://schemas.microsoft.com/office/drawing/2010/main">
            <m:oMath xmlns:m="http://schemas.openxmlformats.org/officeDocument/2006/math">
              <m:sSubSup>
                <m:sSubSupPr>
                  <m:ctrlPr>
                    <a:rPr lang="es-MX" sz="2800" b="0" i="1" kern="1200" smtClean="0">
                      <a:latin typeface="Cambria Math" panose="02040503050406030204" pitchFamily="18" charset="0"/>
                    </a:rPr>
                  </m:ctrlPr>
                </m:sSubSupPr>
                <m:e>
                  <m:r>
                    <a:rPr lang="es-MX" sz="2800" b="0" i="1" kern="1200" smtClean="0">
                      <a:latin typeface="Cambria Math" panose="02040503050406030204" pitchFamily="18" charset="0"/>
                    </a:rPr>
                    <m:t>𝑓</m:t>
                  </m:r>
                </m:e>
                <m:sub>
                  <m:r>
                    <a:rPr lang="es-MX" sz="2800" b="0" i="1" kern="1200" smtClean="0">
                      <a:latin typeface="Cambria Math" panose="02040503050406030204" pitchFamily="18" charset="0"/>
                    </a:rPr>
                    <m:t>𝑐</m:t>
                  </m:r>
                </m:sub>
                <m:sup>
                  <m:r>
                    <a:rPr lang="es-MX" sz="2800" b="0" i="1" kern="1200" smtClean="0">
                      <a:latin typeface="Cambria Math" panose="02040503050406030204" pitchFamily="18" charset="0"/>
                    </a:rPr>
                    <m:t>′</m:t>
                  </m:r>
                </m:sup>
              </m:sSubSup>
              <m:r>
                <a:rPr lang="es-MX" sz="2800" b="0" i="1" kern="1200" smtClean="0">
                  <a:latin typeface="Cambria Math" panose="02040503050406030204" pitchFamily="18" charset="0"/>
                </a:rPr>
                <m:t>,</m:t>
              </m:r>
              <m:sSub>
                <m:sSubPr>
                  <m:ctrlPr>
                    <a:rPr lang="es-MX" sz="2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s-MX" sz="2800" b="0" i="1" kern="1200" smtClean="0">
                      <a:latin typeface="Cambria Math" panose="02040503050406030204" pitchFamily="18" charset="0"/>
                    </a:rPr>
                    <m:t>𝐸</m:t>
                  </m:r>
                </m:e>
                <m:sub>
                  <m:r>
                    <a:rPr lang="es-MX" sz="2800" b="0" i="1" kern="1200" smtClean="0">
                      <a:latin typeface="Cambria Math" panose="02040503050406030204" pitchFamily="18" charset="0"/>
                    </a:rPr>
                    <m:t>𝑐</m:t>
                  </m:r>
                </m:sub>
              </m:sSub>
              <m:r>
                <a:rPr lang="es-MX" sz="2800" b="0" i="1" kern="1200" smtClean="0">
                  <a:latin typeface="Cambria Math" panose="02040503050406030204" pitchFamily="18" charset="0"/>
                </a:rPr>
                <m:t>,</m:t>
              </m:r>
              <m:sSub>
                <m:sSubPr>
                  <m:ctrlPr>
                    <a:rPr lang="es-MX" sz="2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s-MX" sz="2800" b="0" i="1" kern="1200" smtClean="0">
                      <a:latin typeface="Cambria Math" panose="02040503050406030204" pitchFamily="18" charset="0"/>
                    </a:rPr>
                    <m:t>𝑓</m:t>
                  </m:r>
                </m:e>
                <m:sub>
                  <m:r>
                    <a:rPr lang="es-MX" sz="2800" b="0" i="1" kern="1200" smtClean="0">
                      <a:latin typeface="Cambria Math" panose="02040503050406030204" pitchFamily="18" charset="0"/>
                    </a:rPr>
                    <m:t>𝑦</m:t>
                  </m:r>
                </m:sub>
              </m:sSub>
              <m:r>
                <a:rPr lang="es-MX" sz="2800" b="0" i="1" kern="1200" smtClean="0">
                  <a:latin typeface="Cambria Math" panose="02040503050406030204" pitchFamily="18" charset="0"/>
                </a:rPr>
                <m:t>,</m:t>
              </m:r>
              <m:sSub>
                <m:sSubPr>
                  <m:ctrlPr>
                    <a:rPr lang="es-MX" sz="2800" b="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s-MX" sz="2800" b="0" i="1" kern="1200" smtClean="0">
                      <a:latin typeface="Cambria Math" panose="02040503050406030204" pitchFamily="18" charset="0"/>
                    </a:rPr>
                    <m:t>𝐹</m:t>
                  </m:r>
                </m:e>
                <m:sub>
                  <m:r>
                    <a:rPr lang="es-MX" sz="2800" b="0" i="1" kern="1200" smtClean="0">
                      <a:latin typeface="Cambria Math" panose="02040503050406030204" pitchFamily="18" charset="0"/>
                    </a:rPr>
                    <m:t>𝑦</m:t>
                  </m:r>
                </m:sub>
              </m:sSub>
            </m:oMath>
          </a14:m>
          <a:endParaRPr lang="es-MX" sz="2800" kern="1200" dirty="0"/>
        </a:p>
      </dsp:txBody>
      <dsp:txXfrm>
        <a:off x="2146591" y="144896"/>
        <a:ext cx="1773706" cy="886853"/>
      </dsp:txXfrm>
    </dsp:sp>
    <dsp:sp modelId="{19C3AC21-15B1-4646-B3B3-731505309BE6}">
      <dsp:nvSpPr>
        <dsp:cNvPr id="0" name=""/>
        <dsp:cNvSpPr/>
      </dsp:nvSpPr>
      <dsp:spPr>
        <a:xfrm>
          <a:off x="407" y="1404227"/>
          <a:ext cx="1773706" cy="88685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Planos y memorias</a:t>
          </a:r>
        </a:p>
      </dsp:txBody>
      <dsp:txXfrm>
        <a:off x="407" y="1404227"/>
        <a:ext cx="1773706" cy="886853"/>
      </dsp:txXfrm>
    </dsp:sp>
    <dsp:sp modelId="{633A8563-C494-4566-92BA-A6CADE804BB0}">
      <dsp:nvSpPr>
        <dsp:cNvPr id="0" name=""/>
        <dsp:cNvSpPr/>
      </dsp:nvSpPr>
      <dsp:spPr>
        <a:xfrm>
          <a:off x="2146591" y="1404227"/>
          <a:ext cx="1773706" cy="88685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Datos históricos</a:t>
          </a:r>
        </a:p>
      </dsp:txBody>
      <dsp:txXfrm>
        <a:off x="2146591" y="1404227"/>
        <a:ext cx="1773706" cy="886853"/>
      </dsp:txXfrm>
    </dsp:sp>
    <dsp:sp modelId="{46D52788-C39A-458B-ADB1-3B1807454807}">
      <dsp:nvSpPr>
        <dsp:cNvPr id="0" name=""/>
        <dsp:cNvSpPr/>
      </dsp:nvSpPr>
      <dsp:spPr>
        <a:xfrm>
          <a:off x="4292776" y="1404227"/>
          <a:ext cx="1773706" cy="88685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Ensayos físicos</a:t>
          </a:r>
        </a:p>
      </dsp:txBody>
      <dsp:txXfrm>
        <a:off x="4292776" y="1404227"/>
        <a:ext cx="1773706" cy="88685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7977E-7CA7-422E-8541-DD3DF0B22087}">
      <dsp:nvSpPr>
        <dsp:cNvPr id="0" name=""/>
        <dsp:cNvSpPr/>
      </dsp:nvSpPr>
      <dsp:spPr>
        <a:xfrm rot="5400000">
          <a:off x="2474679" y="-1216607"/>
          <a:ext cx="378120" cy="290836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Consideraciones generales</a:t>
          </a:r>
        </a:p>
      </dsp:txBody>
      <dsp:txXfrm rot="-5400000">
        <a:off x="1209558" y="66972"/>
        <a:ext cx="2889904" cy="341204"/>
      </dsp:txXfrm>
    </dsp:sp>
    <dsp:sp modelId="{1813E466-0F48-46DB-8FF6-2D22F4A08524}">
      <dsp:nvSpPr>
        <dsp:cNvPr id="0" name=""/>
        <dsp:cNvSpPr/>
      </dsp:nvSpPr>
      <dsp:spPr>
        <a:xfrm>
          <a:off x="556602" y="1248"/>
          <a:ext cx="783949" cy="47265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Cap. 1</a:t>
          </a:r>
        </a:p>
      </dsp:txBody>
      <dsp:txXfrm>
        <a:off x="579675" y="24321"/>
        <a:ext cx="737803" cy="426505"/>
      </dsp:txXfrm>
    </dsp:sp>
    <dsp:sp modelId="{74B6473B-F2D2-43C6-B13B-BEBCE6CEF756}">
      <dsp:nvSpPr>
        <dsp:cNvPr id="0" name=""/>
        <dsp:cNvSpPr/>
      </dsp:nvSpPr>
      <dsp:spPr>
        <a:xfrm rot="5400000">
          <a:off x="2474679" y="-720323"/>
          <a:ext cx="378120" cy="2908362"/>
        </a:xfrm>
        <a:prstGeom prst="round2SameRect">
          <a:avLst/>
        </a:prstGeom>
        <a:solidFill>
          <a:schemeClr val="accent5">
            <a:tint val="40000"/>
            <a:alpha val="90000"/>
            <a:hueOff val="-842470"/>
            <a:satOff val="-2854"/>
            <a:lumOff val="-36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842470"/>
              <a:satOff val="-2854"/>
              <a:lumOff val="-36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Requisitos generales</a:t>
          </a:r>
        </a:p>
      </dsp:txBody>
      <dsp:txXfrm rot="-5400000">
        <a:off x="1209558" y="563256"/>
        <a:ext cx="2889904" cy="341204"/>
      </dsp:txXfrm>
    </dsp:sp>
    <dsp:sp modelId="{AD1E78AD-2958-46EA-B5F7-9F1D65AA8207}">
      <dsp:nvSpPr>
        <dsp:cNvPr id="0" name=""/>
        <dsp:cNvSpPr/>
      </dsp:nvSpPr>
      <dsp:spPr>
        <a:xfrm>
          <a:off x="556602" y="497531"/>
          <a:ext cx="783949" cy="472651"/>
        </a:xfrm>
        <a:prstGeom prst="round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Cap. 2</a:t>
          </a:r>
        </a:p>
      </dsp:txBody>
      <dsp:txXfrm>
        <a:off x="579675" y="520604"/>
        <a:ext cx="737803" cy="426505"/>
      </dsp:txXfrm>
    </dsp:sp>
    <dsp:sp modelId="{5CFC6F34-5FC8-4E16-AA94-9531C387C96D}">
      <dsp:nvSpPr>
        <dsp:cNvPr id="0" name=""/>
        <dsp:cNvSpPr/>
      </dsp:nvSpPr>
      <dsp:spPr>
        <a:xfrm rot="5400000">
          <a:off x="2475464" y="-224040"/>
          <a:ext cx="378120" cy="2908362"/>
        </a:xfrm>
        <a:prstGeom prst="round2SameRect">
          <a:avLst/>
        </a:prstGeom>
        <a:solidFill>
          <a:schemeClr val="accent5">
            <a:tint val="40000"/>
            <a:alpha val="90000"/>
            <a:hueOff val="-1684940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0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Cargas, FC, FR</a:t>
          </a:r>
        </a:p>
      </dsp:txBody>
      <dsp:txXfrm rot="-5400000">
        <a:off x="1210343" y="1059539"/>
        <a:ext cx="2889904" cy="341204"/>
      </dsp:txXfrm>
    </dsp:sp>
    <dsp:sp modelId="{9B35C169-C801-4734-935B-D393CC104C73}">
      <dsp:nvSpPr>
        <dsp:cNvPr id="0" name=""/>
        <dsp:cNvSpPr/>
      </dsp:nvSpPr>
      <dsp:spPr>
        <a:xfrm>
          <a:off x="556602" y="993815"/>
          <a:ext cx="784734" cy="472651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Cap. 3</a:t>
          </a:r>
        </a:p>
      </dsp:txBody>
      <dsp:txXfrm>
        <a:off x="579675" y="1016888"/>
        <a:ext cx="738588" cy="426505"/>
      </dsp:txXfrm>
    </dsp:sp>
    <dsp:sp modelId="{41C5DE6E-68CE-40E0-8612-1F62F045F8CC}">
      <dsp:nvSpPr>
        <dsp:cNvPr id="0" name=""/>
        <dsp:cNvSpPr/>
      </dsp:nvSpPr>
      <dsp:spPr>
        <a:xfrm rot="5400000">
          <a:off x="2474679" y="272243"/>
          <a:ext cx="378120" cy="2908362"/>
        </a:xfrm>
        <a:prstGeom prst="round2SameRect">
          <a:avLst/>
        </a:prstGeom>
        <a:solidFill>
          <a:schemeClr val="accent5">
            <a:tint val="40000"/>
            <a:alpha val="90000"/>
            <a:hueOff val="-2527411"/>
            <a:satOff val="-8562"/>
            <a:lumOff val="-109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527411"/>
              <a:satOff val="-8562"/>
              <a:lumOff val="-109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Evaluación y análisis estructural</a:t>
          </a:r>
        </a:p>
      </dsp:txBody>
      <dsp:txXfrm rot="-5400000">
        <a:off x="1209558" y="1555822"/>
        <a:ext cx="2889904" cy="341204"/>
      </dsp:txXfrm>
    </dsp:sp>
    <dsp:sp modelId="{2224748C-CF82-43E5-8BD1-75FF2F8B1AD9}">
      <dsp:nvSpPr>
        <dsp:cNvPr id="0" name=""/>
        <dsp:cNvSpPr/>
      </dsp:nvSpPr>
      <dsp:spPr>
        <a:xfrm>
          <a:off x="556602" y="1490098"/>
          <a:ext cx="783949" cy="472651"/>
        </a:xfrm>
        <a:prstGeom prst="round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Cap. 4</a:t>
          </a:r>
        </a:p>
      </dsp:txBody>
      <dsp:txXfrm>
        <a:off x="579675" y="1513171"/>
        <a:ext cx="737803" cy="426505"/>
      </dsp:txXfrm>
    </dsp:sp>
    <dsp:sp modelId="{73013EDC-84D3-4B22-B287-53082E30DF1A}">
      <dsp:nvSpPr>
        <dsp:cNvPr id="0" name=""/>
        <dsp:cNvSpPr/>
      </dsp:nvSpPr>
      <dsp:spPr>
        <a:xfrm rot="5400000">
          <a:off x="2474679" y="768526"/>
          <a:ext cx="378120" cy="2908362"/>
        </a:xfrm>
        <a:prstGeom prst="round2Same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Diseño</a:t>
          </a:r>
        </a:p>
      </dsp:txBody>
      <dsp:txXfrm rot="-5400000">
        <a:off x="1209558" y="2052105"/>
        <a:ext cx="2889904" cy="341204"/>
      </dsp:txXfrm>
    </dsp:sp>
    <dsp:sp modelId="{BDD172D2-0FC5-43BE-BF6C-4D9752750FCB}">
      <dsp:nvSpPr>
        <dsp:cNvPr id="0" name=""/>
        <dsp:cNvSpPr/>
      </dsp:nvSpPr>
      <dsp:spPr>
        <a:xfrm>
          <a:off x="556602" y="1986382"/>
          <a:ext cx="783949" cy="47265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Cap. 5</a:t>
          </a:r>
        </a:p>
      </dsp:txBody>
      <dsp:txXfrm>
        <a:off x="579675" y="2009455"/>
        <a:ext cx="737803" cy="426505"/>
      </dsp:txXfrm>
    </dsp:sp>
    <dsp:sp modelId="{35AFA331-F116-4DF1-8335-924C0C355F77}">
      <dsp:nvSpPr>
        <dsp:cNvPr id="0" name=""/>
        <dsp:cNvSpPr/>
      </dsp:nvSpPr>
      <dsp:spPr>
        <a:xfrm rot="5400000">
          <a:off x="2475464" y="1264810"/>
          <a:ext cx="378120" cy="2908362"/>
        </a:xfrm>
        <a:prstGeom prst="round2SameRect">
          <a:avLst/>
        </a:prstGeom>
        <a:solidFill>
          <a:schemeClr val="accent5">
            <a:tint val="40000"/>
            <a:alpha val="90000"/>
            <a:hueOff val="-4212351"/>
            <a:satOff val="-14270"/>
            <a:lumOff val="-18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212351"/>
              <a:satOff val="-14270"/>
              <a:lumOff val="-18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Técnicas de rehabilitación</a:t>
          </a:r>
        </a:p>
      </dsp:txBody>
      <dsp:txXfrm rot="-5400000">
        <a:off x="1210343" y="2548389"/>
        <a:ext cx="2889904" cy="341204"/>
      </dsp:txXfrm>
    </dsp:sp>
    <dsp:sp modelId="{D301A8D7-D379-4E91-9AF0-C5DCEF4A15D8}">
      <dsp:nvSpPr>
        <dsp:cNvPr id="0" name=""/>
        <dsp:cNvSpPr/>
      </dsp:nvSpPr>
      <dsp:spPr>
        <a:xfrm>
          <a:off x="556602" y="2482666"/>
          <a:ext cx="784734" cy="472651"/>
        </a:xfrm>
        <a:prstGeom prst="round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Cap. 6</a:t>
          </a:r>
        </a:p>
      </dsp:txBody>
      <dsp:txXfrm>
        <a:off x="579675" y="2505739"/>
        <a:ext cx="738588" cy="426505"/>
      </dsp:txXfrm>
    </dsp:sp>
    <dsp:sp modelId="{10F05F9F-97F8-421F-8F69-B74DFA56DE1D}">
      <dsp:nvSpPr>
        <dsp:cNvPr id="0" name=""/>
        <dsp:cNvSpPr/>
      </dsp:nvSpPr>
      <dsp:spPr>
        <a:xfrm rot="5400000">
          <a:off x="2474679" y="1761094"/>
          <a:ext cx="378120" cy="2908362"/>
        </a:xfrm>
        <a:prstGeom prst="round2SameRect">
          <a:avLst/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Durabilidad</a:t>
          </a:r>
        </a:p>
      </dsp:txBody>
      <dsp:txXfrm rot="-5400000">
        <a:off x="1209558" y="3044673"/>
        <a:ext cx="2889904" cy="341204"/>
      </dsp:txXfrm>
    </dsp:sp>
    <dsp:sp modelId="{A6A98716-59F0-45EB-A885-56D75EC8BDCA}">
      <dsp:nvSpPr>
        <dsp:cNvPr id="0" name=""/>
        <dsp:cNvSpPr/>
      </dsp:nvSpPr>
      <dsp:spPr>
        <a:xfrm>
          <a:off x="556602" y="2978949"/>
          <a:ext cx="783949" cy="472651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Cap. 7</a:t>
          </a:r>
        </a:p>
      </dsp:txBody>
      <dsp:txXfrm>
        <a:off x="579675" y="3002022"/>
        <a:ext cx="737803" cy="426505"/>
      </dsp:txXfrm>
    </dsp:sp>
    <dsp:sp modelId="{7CA2C876-B3C0-44A4-85C4-C9781F838B06}">
      <dsp:nvSpPr>
        <dsp:cNvPr id="0" name=""/>
        <dsp:cNvSpPr/>
      </dsp:nvSpPr>
      <dsp:spPr>
        <a:xfrm rot="5400000">
          <a:off x="2474679" y="2257377"/>
          <a:ext cx="378120" cy="2908362"/>
        </a:xfrm>
        <a:prstGeom prst="round2SameRect">
          <a:avLst/>
        </a:prstGeom>
        <a:solidFill>
          <a:schemeClr val="accent5">
            <a:tint val="40000"/>
            <a:alpha val="90000"/>
            <a:hueOff val="-5897291"/>
            <a:satOff val="-19978"/>
            <a:lumOff val="-256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897291"/>
              <a:satOff val="-19978"/>
              <a:lumOff val="-25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Construcción</a:t>
          </a:r>
        </a:p>
      </dsp:txBody>
      <dsp:txXfrm rot="-5400000">
        <a:off x="1209558" y="3540956"/>
        <a:ext cx="2889904" cy="341204"/>
      </dsp:txXfrm>
    </dsp:sp>
    <dsp:sp modelId="{1386958D-64E3-4D3B-95E0-7DCF8CB027F0}">
      <dsp:nvSpPr>
        <dsp:cNvPr id="0" name=""/>
        <dsp:cNvSpPr/>
      </dsp:nvSpPr>
      <dsp:spPr>
        <a:xfrm>
          <a:off x="556602" y="3475233"/>
          <a:ext cx="783949" cy="472651"/>
        </a:xfrm>
        <a:prstGeom prst="round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Cap. 8</a:t>
          </a:r>
        </a:p>
      </dsp:txBody>
      <dsp:txXfrm>
        <a:off x="579675" y="3498306"/>
        <a:ext cx="737803" cy="426505"/>
      </dsp:txXfrm>
    </dsp:sp>
    <dsp:sp modelId="{BA137711-3F7E-4720-BCC5-64C05CCC3A96}">
      <dsp:nvSpPr>
        <dsp:cNvPr id="0" name=""/>
        <dsp:cNvSpPr/>
      </dsp:nvSpPr>
      <dsp:spPr>
        <a:xfrm rot="5400000">
          <a:off x="2474679" y="2753661"/>
          <a:ext cx="378120" cy="2908362"/>
        </a:xfrm>
        <a:prstGeom prst="round2SameRect">
          <a:avLst/>
        </a:prstGeom>
        <a:solidFill>
          <a:schemeClr val="accent5">
            <a:tint val="40000"/>
            <a:alpha val="90000"/>
            <a:hueOff val="-6739761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1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Aseguramiento de la calidad</a:t>
          </a:r>
        </a:p>
      </dsp:txBody>
      <dsp:txXfrm rot="-5400000">
        <a:off x="1209558" y="4037240"/>
        <a:ext cx="2889904" cy="341204"/>
      </dsp:txXfrm>
    </dsp:sp>
    <dsp:sp modelId="{913B291C-C88F-4846-BA37-A034B6563E11}">
      <dsp:nvSpPr>
        <dsp:cNvPr id="0" name=""/>
        <dsp:cNvSpPr/>
      </dsp:nvSpPr>
      <dsp:spPr>
        <a:xfrm>
          <a:off x="556602" y="3971516"/>
          <a:ext cx="783949" cy="47265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/>
            <a:t>Cap. 9</a:t>
          </a:r>
        </a:p>
      </dsp:txBody>
      <dsp:txXfrm>
        <a:off x="579675" y="3994589"/>
        <a:ext cx="737803" cy="4265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53141-BEB5-4DD2-984B-88287E05FB22}">
      <dsp:nvSpPr>
        <dsp:cNvPr id="0" name=""/>
        <dsp:cNvSpPr/>
      </dsp:nvSpPr>
      <dsp:spPr>
        <a:xfrm rot="5400000">
          <a:off x="3264800" y="-1694885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Alcance</a:t>
          </a:r>
        </a:p>
      </dsp:txBody>
      <dsp:txXfrm rot="-5400000">
        <a:off x="1538253" y="43691"/>
        <a:ext cx="3687482" cy="222357"/>
      </dsp:txXfrm>
    </dsp:sp>
    <dsp:sp modelId="{5C059038-8AEE-42C9-8044-F112BEEA8AA0}">
      <dsp:nvSpPr>
        <dsp:cNvPr id="0" name=""/>
        <dsp:cNvSpPr/>
      </dsp:nvSpPr>
      <dsp:spPr>
        <a:xfrm>
          <a:off x="548373" y="86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6.1</a:t>
          </a:r>
        </a:p>
      </dsp:txBody>
      <dsp:txXfrm>
        <a:off x="563409" y="15896"/>
        <a:ext cx="959806" cy="277947"/>
      </dsp:txXfrm>
    </dsp:sp>
    <dsp:sp modelId="{69E9ABB9-57F0-44AB-B425-8CF53E7DDE50}">
      <dsp:nvSpPr>
        <dsp:cNvPr id="0" name=""/>
        <dsp:cNvSpPr/>
      </dsp:nvSpPr>
      <dsp:spPr>
        <a:xfrm rot="5400000">
          <a:off x="3264800" y="-1386095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Reparación local</a:t>
          </a:r>
        </a:p>
      </dsp:txBody>
      <dsp:txXfrm rot="-5400000">
        <a:off x="1538253" y="352481"/>
        <a:ext cx="3687482" cy="222357"/>
      </dsp:txXfrm>
    </dsp:sp>
    <dsp:sp modelId="{E3DADF47-0257-4A49-B383-54657BC3C286}">
      <dsp:nvSpPr>
        <dsp:cNvPr id="0" name=""/>
        <dsp:cNvSpPr/>
      </dsp:nvSpPr>
      <dsp:spPr>
        <a:xfrm>
          <a:off x="548373" y="30965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6.2</a:t>
          </a:r>
        </a:p>
      </dsp:txBody>
      <dsp:txXfrm>
        <a:off x="563409" y="324686"/>
        <a:ext cx="959806" cy="277947"/>
      </dsp:txXfrm>
    </dsp:sp>
    <dsp:sp modelId="{2071D0BF-CCB3-4A5C-8FF8-A8DA0956286E}">
      <dsp:nvSpPr>
        <dsp:cNvPr id="0" name=""/>
        <dsp:cNvSpPr/>
      </dsp:nvSpPr>
      <dsp:spPr>
        <a:xfrm rot="5400000">
          <a:off x="3264800" y="-1077305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Reparación de grietas</a:t>
          </a:r>
        </a:p>
      </dsp:txBody>
      <dsp:txXfrm rot="-5400000">
        <a:off x="1538253" y="661271"/>
        <a:ext cx="3687482" cy="222357"/>
      </dsp:txXfrm>
    </dsp:sp>
    <dsp:sp modelId="{95EDBAAD-FF4C-497B-8448-527E712CD9BB}">
      <dsp:nvSpPr>
        <dsp:cNvPr id="0" name=""/>
        <dsp:cNvSpPr/>
      </dsp:nvSpPr>
      <dsp:spPr>
        <a:xfrm>
          <a:off x="548373" y="61844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6.3</a:t>
          </a:r>
        </a:p>
      </dsp:txBody>
      <dsp:txXfrm>
        <a:off x="563409" y="633476"/>
        <a:ext cx="959806" cy="277947"/>
      </dsp:txXfrm>
    </dsp:sp>
    <dsp:sp modelId="{5E7B988F-D879-4D4C-8039-D3A46EACCDC5}">
      <dsp:nvSpPr>
        <dsp:cNvPr id="0" name=""/>
        <dsp:cNvSpPr/>
      </dsp:nvSpPr>
      <dsp:spPr>
        <a:xfrm rot="5400000">
          <a:off x="3264800" y="-768515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Reemplazo de elementos</a:t>
          </a:r>
        </a:p>
      </dsp:txBody>
      <dsp:txXfrm rot="-5400000">
        <a:off x="1538253" y="970061"/>
        <a:ext cx="3687482" cy="222357"/>
      </dsp:txXfrm>
    </dsp:sp>
    <dsp:sp modelId="{F9B65018-F836-4E21-9AF9-E1E99E95B42C}">
      <dsp:nvSpPr>
        <dsp:cNvPr id="0" name=""/>
        <dsp:cNvSpPr/>
      </dsp:nvSpPr>
      <dsp:spPr>
        <a:xfrm>
          <a:off x="548373" y="92723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6.4</a:t>
          </a:r>
        </a:p>
      </dsp:txBody>
      <dsp:txXfrm>
        <a:off x="563409" y="942266"/>
        <a:ext cx="959806" cy="277947"/>
      </dsp:txXfrm>
    </dsp:sp>
    <dsp:sp modelId="{379115DE-59E9-4E32-94FF-6C61A8493257}">
      <dsp:nvSpPr>
        <dsp:cNvPr id="0" name=""/>
        <dsp:cNvSpPr/>
      </dsp:nvSpPr>
      <dsp:spPr>
        <a:xfrm rot="5400000">
          <a:off x="3264800" y="-459725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Conexión de elementos</a:t>
          </a:r>
        </a:p>
      </dsp:txBody>
      <dsp:txXfrm rot="-5400000">
        <a:off x="1538253" y="1278851"/>
        <a:ext cx="3687482" cy="222357"/>
      </dsp:txXfrm>
    </dsp:sp>
    <dsp:sp modelId="{8F00BC10-77C3-4CA4-A0A8-A361088A2479}">
      <dsp:nvSpPr>
        <dsp:cNvPr id="0" name=""/>
        <dsp:cNvSpPr/>
      </dsp:nvSpPr>
      <dsp:spPr>
        <a:xfrm>
          <a:off x="548373" y="123602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6.5</a:t>
          </a:r>
        </a:p>
      </dsp:txBody>
      <dsp:txXfrm>
        <a:off x="563409" y="1251056"/>
        <a:ext cx="959806" cy="277947"/>
      </dsp:txXfrm>
    </dsp:sp>
    <dsp:sp modelId="{6B0335B1-7D50-4A25-ADEA-471C72D46D73}">
      <dsp:nvSpPr>
        <dsp:cNvPr id="0" name=""/>
        <dsp:cNvSpPr/>
      </dsp:nvSpPr>
      <dsp:spPr>
        <a:xfrm rot="5400000">
          <a:off x="3264800" y="-150935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Encamisado con concreto</a:t>
          </a:r>
        </a:p>
      </dsp:txBody>
      <dsp:txXfrm rot="-5400000">
        <a:off x="1538253" y="1587641"/>
        <a:ext cx="3687482" cy="222357"/>
      </dsp:txXfrm>
    </dsp:sp>
    <dsp:sp modelId="{F0B24AD1-1BBE-411D-859D-2E403702762B}">
      <dsp:nvSpPr>
        <dsp:cNvPr id="0" name=""/>
        <dsp:cNvSpPr/>
      </dsp:nvSpPr>
      <dsp:spPr>
        <a:xfrm>
          <a:off x="548373" y="154481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6.6</a:t>
          </a:r>
        </a:p>
      </dsp:txBody>
      <dsp:txXfrm>
        <a:off x="563409" y="1559846"/>
        <a:ext cx="959806" cy="277947"/>
      </dsp:txXfrm>
    </dsp:sp>
    <dsp:sp modelId="{D00CA38B-B9B2-4AFB-9929-D5E8E2E366F9}">
      <dsp:nvSpPr>
        <dsp:cNvPr id="0" name=""/>
        <dsp:cNvSpPr/>
      </dsp:nvSpPr>
      <dsp:spPr>
        <a:xfrm rot="5400000">
          <a:off x="3264800" y="157854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Encamisado con acero</a:t>
          </a:r>
        </a:p>
      </dsp:txBody>
      <dsp:txXfrm rot="-5400000">
        <a:off x="1538253" y="1896431"/>
        <a:ext cx="3687482" cy="222357"/>
      </dsp:txXfrm>
    </dsp:sp>
    <dsp:sp modelId="{61C68EF4-0BCA-442E-8AEC-69A866BCC5AC}">
      <dsp:nvSpPr>
        <dsp:cNvPr id="0" name=""/>
        <dsp:cNvSpPr/>
      </dsp:nvSpPr>
      <dsp:spPr>
        <a:xfrm>
          <a:off x="548373" y="185360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6.7</a:t>
          </a:r>
        </a:p>
      </dsp:txBody>
      <dsp:txXfrm>
        <a:off x="563409" y="1868636"/>
        <a:ext cx="959806" cy="277947"/>
      </dsp:txXfrm>
    </dsp:sp>
    <dsp:sp modelId="{C7780F0E-43F4-43B5-89C0-66E6106E687A}">
      <dsp:nvSpPr>
        <dsp:cNvPr id="0" name=""/>
        <dsp:cNvSpPr/>
      </dsp:nvSpPr>
      <dsp:spPr>
        <a:xfrm rot="5400000">
          <a:off x="3264800" y="466644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Encamisado con </a:t>
          </a:r>
          <a:r>
            <a:rPr lang="es-MX" sz="1600" kern="1200" dirty="0" err="1"/>
            <a:t>CPRF</a:t>
          </a:r>
          <a:endParaRPr lang="es-MX" sz="1600" kern="1200" dirty="0"/>
        </a:p>
      </dsp:txBody>
      <dsp:txXfrm rot="-5400000">
        <a:off x="1538253" y="2205221"/>
        <a:ext cx="3687482" cy="222357"/>
      </dsp:txXfrm>
    </dsp:sp>
    <dsp:sp modelId="{3B21E2E4-C7DD-48B6-8576-E11C3BE76669}">
      <dsp:nvSpPr>
        <dsp:cNvPr id="0" name=""/>
        <dsp:cNvSpPr/>
      </dsp:nvSpPr>
      <dsp:spPr>
        <a:xfrm>
          <a:off x="548373" y="216239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6.8</a:t>
          </a:r>
        </a:p>
      </dsp:txBody>
      <dsp:txXfrm>
        <a:off x="563409" y="2177426"/>
        <a:ext cx="959806" cy="277947"/>
      </dsp:txXfrm>
    </dsp:sp>
    <dsp:sp modelId="{7192CE2A-3B08-4954-8921-16B396CDFE4D}">
      <dsp:nvSpPr>
        <dsp:cNvPr id="0" name=""/>
        <dsp:cNvSpPr/>
      </dsp:nvSpPr>
      <dsp:spPr>
        <a:xfrm rot="5400000">
          <a:off x="3264800" y="775434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Encamisado muros de mampostería</a:t>
          </a:r>
        </a:p>
      </dsp:txBody>
      <dsp:txXfrm rot="-5400000">
        <a:off x="1538253" y="2514011"/>
        <a:ext cx="3687482" cy="222357"/>
      </dsp:txXfrm>
    </dsp:sp>
    <dsp:sp modelId="{C1E7E9A9-47FE-4D01-B1E9-8FF08EDD3B85}">
      <dsp:nvSpPr>
        <dsp:cNvPr id="0" name=""/>
        <dsp:cNvSpPr/>
      </dsp:nvSpPr>
      <dsp:spPr>
        <a:xfrm>
          <a:off x="548373" y="247118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6.9</a:t>
          </a:r>
        </a:p>
      </dsp:txBody>
      <dsp:txXfrm>
        <a:off x="563409" y="2486216"/>
        <a:ext cx="959806" cy="277947"/>
      </dsp:txXfrm>
    </dsp:sp>
    <dsp:sp modelId="{1D26B101-CBC4-47B9-BDDB-E8B45CBD6DD1}">
      <dsp:nvSpPr>
        <dsp:cNvPr id="0" name=""/>
        <dsp:cNvSpPr/>
      </dsp:nvSpPr>
      <dsp:spPr>
        <a:xfrm rot="5400000">
          <a:off x="3264800" y="1084224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Adición de muros de concreto</a:t>
          </a:r>
        </a:p>
      </dsp:txBody>
      <dsp:txXfrm rot="-5400000">
        <a:off x="1538253" y="2822801"/>
        <a:ext cx="3687482" cy="222357"/>
      </dsp:txXfrm>
    </dsp:sp>
    <dsp:sp modelId="{18A37D6A-ADBB-481C-97DF-855292D7C51B}">
      <dsp:nvSpPr>
        <dsp:cNvPr id="0" name=""/>
        <dsp:cNvSpPr/>
      </dsp:nvSpPr>
      <dsp:spPr>
        <a:xfrm>
          <a:off x="548373" y="277997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6.10</a:t>
          </a:r>
        </a:p>
      </dsp:txBody>
      <dsp:txXfrm>
        <a:off x="563409" y="2795006"/>
        <a:ext cx="959806" cy="277947"/>
      </dsp:txXfrm>
    </dsp:sp>
    <dsp:sp modelId="{B513801B-2344-4D13-9C27-C6A1DCA1C001}">
      <dsp:nvSpPr>
        <dsp:cNvPr id="0" name=""/>
        <dsp:cNvSpPr/>
      </dsp:nvSpPr>
      <dsp:spPr>
        <a:xfrm rot="5400000">
          <a:off x="3264800" y="1393013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Adición de contraventeos de acero</a:t>
          </a:r>
        </a:p>
      </dsp:txBody>
      <dsp:txXfrm rot="-5400000">
        <a:off x="1538253" y="3131590"/>
        <a:ext cx="3687482" cy="222357"/>
      </dsp:txXfrm>
    </dsp:sp>
    <dsp:sp modelId="{2ED22FC8-045D-4545-9835-0B6AF02261FD}">
      <dsp:nvSpPr>
        <dsp:cNvPr id="0" name=""/>
        <dsp:cNvSpPr/>
      </dsp:nvSpPr>
      <dsp:spPr>
        <a:xfrm>
          <a:off x="548373" y="308876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6.11</a:t>
          </a:r>
        </a:p>
      </dsp:txBody>
      <dsp:txXfrm>
        <a:off x="563409" y="3103796"/>
        <a:ext cx="959806" cy="277947"/>
      </dsp:txXfrm>
    </dsp:sp>
    <dsp:sp modelId="{121AA702-DF4B-4700-8FA8-77584E115254}">
      <dsp:nvSpPr>
        <dsp:cNvPr id="0" name=""/>
        <dsp:cNvSpPr/>
      </dsp:nvSpPr>
      <dsp:spPr>
        <a:xfrm rot="5400000">
          <a:off x="3264800" y="1701803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Adición de cables postensados</a:t>
          </a:r>
        </a:p>
      </dsp:txBody>
      <dsp:txXfrm rot="-5400000">
        <a:off x="1538253" y="3440380"/>
        <a:ext cx="3687482" cy="222357"/>
      </dsp:txXfrm>
    </dsp:sp>
    <dsp:sp modelId="{369D825D-ED55-4B85-847D-09D5A8E92BC6}">
      <dsp:nvSpPr>
        <dsp:cNvPr id="0" name=""/>
        <dsp:cNvSpPr/>
      </dsp:nvSpPr>
      <dsp:spPr>
        <a:xfrm>
          <a:off x="548373" y="339755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6.12</a:t>
          </a:r>
        </a:p>
      </dsp:txBody>
      <dsp:txXfrm>
        <a:off x="563409" y="3412586"/>
        <a:ext cx="959806" cy="277947"/>
      </dsp:txXfrm>
    </dsp:sp>
    <dsp:sp modelId="{8EEC83DA-FAFE-4FB8-B694-C20A20E3468C}">
      <dsp:nvSpPr>
        <dsp:cNvPr id="0" name=""/>
        <dsp:cNvSpPr/>
      </dsp:nvSpPr>
      <dsp:spPr>
        <a:xfrm rot="5400000">
          <a:off x="3264800" y="2010593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Adición de muros diafragma</a:t>
          </a:r>
        </a:p>
      </dsp:txBody>
      <dsp:txXfrm rot="-5400000">
        <a:off x="1538253" y="3749170"/>
        <a:ext cx="3687482" cy="222357"/>
      </dsp:txXfrm>
    </dsp:sp>
    <dsp:sp modelId="{7933A20B-4E98-42ED-8A14-B1A562EB3EC2}">
      <dsp:nvSpPr>
        <dsp:cNvPr id="0" name=""/>
        <dsp:cNvSpPr/>
      </dsp:nvSpPr>
      <dsp:spPr>
        <a:xfrm>
          <a:off x="548373" y="370634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6.13</a:t>
          </a:r>
        </a:p>
      </dsp:txBody>
      <dsp:txXfrm>
        <a:off x="563409" y="3721376"/>
        <a:ext cx="959806" cy="277947"/>
      </dsp:txXfrm>
    </dsp:sp>
    <dsp:sp modelId="{F1E366BF-836C-4752-972A-060B41C03B60}">
      <dsp:nvSpPr>
        <dsp:cNvPr id="0" name=""/>
        <dsp:cNvSpPr/>
      </dsp:nvSpPr>
      <dsp:spPr>
        <a:xfrm rot="5400000">
          <a:off x="3264800" y="2319383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Separación de pretiles</a:t>
          </a:r>
        </a:p>
      </dsp:txBody>
      <dsp:txXfrm rot="-5400000">
        <a:off x="1538253" y="4057960"/>
        <a:ext cx="3687482" cy="222357"/>
      </dsp:txXfrm>
    </dsp:sp>
    <dsp:sp modelId="{2F3AB8FD-94B5-44C8-A824-5315DBC2D866}">
      <dsp:nvSpPr>
        <dsp:cNvPr id="0" name=""/>
        <dsp:cNvSpPr/>
      </dsp:nvSpPr>
      <dsp:spPr>
        <a:xfrm>
          <a:off x="548373" y="4015130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6.14</a:t>
          </a:r>
        </a:p>
      </dsp:txBody>
      <dsp:txXfrm>
        <a:off x="563409" y="4030166"/>
        <a:ext cx="959806" cy="277947"/>
      </dsp:txXfrm>
    </dsp:sp>
    <dsp:sp modelId="{C1BF7A14-EBE3-4BF1-840A-948D50422260}">
      <dsp:nvSpPr>
        <dsp:cNvPr id="0" name=""/>
        <dsp:cNvSpPr/>
      </dsp:nvSpPr>
      <dsp:spPr>
        <a:xfrm rot="5400000">
          <a:off x="3264800" y="2628173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Sistemas de protección pasiva</a:t>
          </a:r>
        </a:p>
      </dsp:txBody>
      <dsp:txXfrm rot="-5400000">
        <a:off x="1538253" y="4366750"/>
        <a:ext cx="3687482" cy="222357"/>
      </dsp:txXfrm>
    </dsp:sp>
    <dsp:sp modelId="{890368D1-7939-4521-B48A-76BF72360EA1}">
      <dsp:nvSpPr>
        <dsp:cNvPr id="0" name=""/>
        <dsp:cNvSpPr/>
      </dsp:nvSpPr>
      <dsp:spPr>
        <a:xfrm>
          <a:off x="548373" y="4323919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6.15</a:t>
          </a:r>
        </a:p>
      </dsp:txBody>
      <dsp:txXfrm>
        <a:off x="563409" y="4338955"/>
        <a:ext cx="959806" cy="277947"/>
      </dsp:txXfrm>
    </dsp:sp>
    <dsp:sp modelId="{0237E662-C0CA-4763-B289-DCDE39657242}">
      <dsp:nvSpPr>
        <dsp:cNvPr id="0" name=""/>
        <dsp:cNvSpPr/>
      </dsp:nvSpPr>
      <dsp:spPr>
        <a:xfrm rot="5400000">
          <a:off x="3264800" y="2936963"/>
          <a:ext cx="246415" cy="3699511"/>
        </a:xfrm>
        <a:prstGeom prst="round2Same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s-MX" sz="1600" kern="1200" dirty="0"/>
            <a:t>Cimentación</a:t>
          </a:r>
        </a:p>
      </dsp:txBody>
      <dsp:txXfrm rot="-5400000">
        <a:off x="1538253" y="4675540"/>
        <a:ext cx="3687482" cy="222357"/>
      </dsp:txXfrm>
    </dsp:sp>
    <dsp:sp modelId="{138F9671-84A6-49F2-BDDE-0B7F05C5FAB3}">
      <dsp:nvSpPr>
        <dsp:cNvPr id="0" name=""/>
        <dsp:cNvSpPr/>
      </dsp:nvSpPr>
      <dsp:spPr>
        <a:xfrm>
          <a:off x="548373" y="4632709"/>
          <a:ext cx="989878" cy="30801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MX" sz="2000" kern="1200" dirty="0"/>
            <a:t>6.16</a:t>
          </a:r>
        </a:p>
      </dsp:txBody>
      <dsp:txXfrm>
        <a:off x="563409" y="4647745"/>
        <a:ext cx="959806" cy="27794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DB7EC2-B496-4A85-BF05-A56AD1B49304}">
      <dsp:nvSpPr>
        <dsp:cNvPr id="0" name=""/>
        <dsp:cNvSpPr/>
      </dsp:nvSpPr>
      <dsp:spPr>
        <a:xfrm>
          <a:off x="0" y="1629"/>
          <a:ext cx="1828800" cy="657520"/>
        </a:xfrm>
        <a:prstGeom prst="roundRect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+mn-lt"/>
            </a:rPr>
            <a:t>Deficiencia por corregir</a:t>
          </a:r>
        </a:p>
      </dsp:txBody>
      <dsp:txXfrm>
        <a:off x="32097" y="33726"/>
        <a:ext cx="1764606" cy="593326"/>
      </dsp:txXfrm>
    </dsp:sp>
    <dsp:sp modelId="{B050A8F2-A145-4C26-859B-32B9D0134602}">
      <dsp:nvSpPr>
        <dsp:cNvPr id="0" name=""/>
        <dsp:cNvSpPr/>
      </dsp:nvSpPr>
      <dsp:spPr>
        <a:xfrm>
          <a:off x="0" y="673254"/>
          <a:ext cx="1828800" cy="657520"/>
        </a:xfrm>
        <a:prstGeom prst="roundRect">
          <a:avLst/>
        </a:prstGeom>
        <a:solidFill>
          <a:schemeClr val="accent2">
            <a:shade val="50000"/>
            <a:hueOff val="-168907"/>
            <a:satOff val="2224"/>
            <a:lumOff val="133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+mn-lt"/>
            </a:rPr>
            <a:t>Demandas de R, K y </a:t>
          </a:r>
          <a:r>
            <a:rPr lang="el-GR" sz="1600" b="1" kern="1200" dirty="0">
              <a:latin typeface="+mn-lt"/>
              <a:cs typeface="Calibri" panose="020F0502020204030204" pitchFamily="34" charset="0"/>
            </a:rPr>
            <a:t>Δ</a:t>
          </a:r>
          <a:endParaRPr lang="es-MX" sz="1600" b="1" kern="1200" dirty="0">
            <a:latin typeface="+mn-lt"/>
          </a:endParaRPr>
        </a:p>
      </dsp:txBody>
      <dsp:txXfrm>
        <a:off x="32097" y="705351"/>
        <a:ext cx="1764606" cy="593326"/>
      </dsp:txXfrm>
    </dsp:sp>
    <dsp:sp modelId="{F630D68A-126D-4A0A-9982-54546CC66507}">
      <dsp:nvSpPr>
        <dsp:cNvPr id="0" name=""/>
        <dsp:cNvSpPr/>
      </dsp:nvSpPr>
      <dsp:spPr>
        <a:xfrm>
          <a:off x="0" y="1344880"/>
          <a:ext cx="1828800" cy="657520"/>
        </a:xfrm>
        <a:prstGeom prst="roundRect">
          <a:avLst/>
        </a:prstGeom>
        <a:solidFill>
          <a:schemeClr val="accent2">
            <a:shade val="50000"/>
            <a:hueOff val="-337814"/>
            <a:satOff val="4447"/>
            <a:lumOff val="266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latin typeface="+mn-lt"/>
            </a:rPr>
            <a:t>Descripción</a:t>
          </a:r>
        </a:p>
      </dsp:txBody>
      <dsp:txXfrm>
        <a:off x="32097" y="1376977"/>
        <a:ext cx="1764606" cy="593326"/>
      </dsp:txXfrm>
    </dsp:sp>
    <dsp:sp modelId="{FC2A52C3-FC39-4E97-B685-764D195A339A}">
      <dsp:nvSpPr>
        <dsp:cNvPr id="0" name=""/>
        <dsp:cNvSpPr/>
      </dsp:nvSpPr>
      <dsp:spPr>
        <a:xfrm>
          <a:off x="0" y="2008829"/>
          <a:ext cx="1828800" cy="657520"/>
        </a:xfrm>
        <a:prstGeom prst="roundRect">
          <a:avLst/>
        </a:prstGeom>
        <a:solidFill>
          <a:schemeClr val="accent2">
            <a:shade val="50000"/>
            <a:hueOff val="-506721"/>
            <a:satOff val="6671"/>
            <a:lumOff val="399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 err="1">
              <a:latin typeface="+mn-lt"/>
            </a:rPr>
            <a:t>Req</a:t>
          </a:r>
          <a:r>
            <a:rPr lang="es-MX" sz="1600" b="1" kern="1200" dirty="0">
              <a:latin typeface="+mn-lt"/>
            </a:rPr>
            <a:t>. análisis</a:t>
          </a:r>
        </a:p>
      </dsp:txBody>
      <dsp:txXfrm>
        <a:off x="32097" y="2040926"/>
        <a:ext cx="1764606" cy="593326"/>
      </dsp:txXfrm>
    </dsp:sp>
    <dsp:sp modelId="{983F2F1E-3BFD-468E-8F7A-3F34F9F1C6FD}">
      <dsp:nvSpPr>
        <dsp:cNvPr id="0" name=""/>
        <dsp:cNvSpPr/>
      </dsp:nvSpPr>
      <dsp:spPr>
        <a:xfrm>
          <a:off x="0" y="2688131"/>
          <a:ext cx="1828800" cy="657520"/>
        </a:xfrm>
        <a:prstGeom prst="roundRect">
          <a:avLst/>
        </a:prstGeom>
        <a:solidFill>
          <a:schemeClr val="accent2">
            <a:shade val="50000"/>
            <a:hueOff val="-506721"/>
            <a:satOff val="6671"/>
            <a:lumOff val="399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 err="1">
              <a:latin typeface="+mn-lt"/>
            </a:rPr>
            <a:t>Req</a:t>
          </a:r>
          <a:r>
            <a:rPr lang="es-MX" sz="1600" b="1" kern="1200" dirty="0">
              <a:latin typeface="+mn-lt"/>
            </a:rPr>
            <a:t>. diseño</a:t>
          </a:r>
        </a:p>
      </dsp:txBody>
      <dsp:txXfrm>
        <a:off x="32097" y="2720228"/>
        <a:ext cx="1764606" cy="593326"/>
      </dsp:txXfrm>
    </dsp:sp>
    <dsp:sp modelId="{66C488E5-28A6-4D67-A592-BE9895A901E4}">
      <dsp:nvSpPr>
        <dsp:cNvPr id="0" name=""/>
        <dsp:cNvSpPr/>
      </dsp:nvSpPr>
      <dsp:spPr>
        <a:xfrm>
          <a:off x="0" y="3359757"/>
          <a:ext cx="1828800" cy="657520"/>
        </a:xfrm>
        <a:prstGeom prst="roundRect">
          <a:avLst/>
        </a:prstGeom>
        <a:solidFill>
          <a:schemeClr val="accent2">
            <a:shade val="50000"/>
            <a:hueOff val="-337814"/>
            <a:satOff val="4447"/>
            <a:lumOff val="266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 err="1">
              <a:latin typeface="+mn-lt"/>
            </a:rPr>
            <a:t>Req</a:t>
          </a:r>
          <a:r>
            <a:rPr lang="es-MX" sz="1600" b="1" kern="1200" dirty="0">
              <a:latin typeface="+mn-lt"/>
            </a:rPr>
            <a:t>. construcción</a:t>
          </a:r>
        </a:p>
      </dsp:txBody>
      <dsp:txXfrm>
        <a:off x="32097" y="3391854"/>
        <a:ext cx="1764606" cy="593326"/>
      </dsp:txXfrm>
    </dsp:sp>
    <dsp:sp modelId="{A091501C-63D0-4814-A1BD-1B8228A74359}">
      <dsp:nvSpPr>
        <dsp:cNvPr id="0" name=""/>
        <dsp:cNvSpPr/>
      </dsp:nvSpPr>
      <dsp:spPr>
        <a:xfrm>
          <a:off x="0" y="4031382"/>
          <a:ext cx="1828800" cy="657520"/>
        </a:xfrm>
        <a:prstGeom prst="roundRect">
          <a:avLst/>
        </a:prstGeom>
        <a:solidFill>
          <a:schemeClr val="accent2">
            <a:shade val="50000"/>
            <a:hueOff val="-168907"/>
            <a:satOff val="2224"/>
            <a:lumOff val="133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 err="1">
              <a:latin typeface="+mn-lt"/>
            </a:rPr>
            <a:t>Req</a:t>
          </a:r>
          <a:r>
            <a:rPr lang="es-MX" sz="1600" b="1" kern="1200" dirty="0">
              <a:latin typeface="+mn-lt"/>
            </a:rPr>
            <a:t>. supervisión </a:t>
          </a:r>
          <a:br>
            <a:rPr lang="es-MX" sz="1600" b="1" kern="1200" dirty="0">
              <a:latin typeface="+mn-lt"/>
            </a:rPr>
          </a:br>
          <a:r>
            <a:rPr lang="es-MX" sz="1600" b="1" kern="1200" dirty="0">
              <a:latin typeface="+mn-lt"/>
            </a:rPr>
            <a:t>y aseguramiento de la calidad</a:t>
          </a:r>
        </a:p>
      </dsp:txBody>
      <dsp:txXfrm>
        <a:off x="32097" y="4063479"/>
        <a:ext cx="1764606" cy="5933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D28F8F-FBF8-CA4E-A6D8-37CDB8D45FDB}">
      <dsp:nvSpPr>
        <dsp:cNvPr id="0" name=""/>
        <dsp:cNvSpPr/>
      </dsp:nvSpPr>
      <dsp:spPr>
        <a:xfrm>
          <a:off x="0" y="5127180"/>
          <a:ext cx="5671363" cy="481745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7. Inspección de estructuras de mampostería</a:t>
          </a:r>
        </a:p>
      </dsp:txBody>
      <dsp:txXfrm>
        <a:off x="0" y="5127180"/>
        <a:ext cx="5671363" cy="481745"/>
      </dsp:txXfrm>
    </dsp:sp>
    <dsp:sp modelId="{BD7AE461-B5A0-2749-B157-6B5B23951D53}">
      <dsp:nvSpPr>
        <dsp:cNvPr id="0" name=""/>
        <dsp:cNvSpPr/>
      </dsp:nvSpPr>
      <dsp:spPr>
        <a:xfrm rot="10800000">
          <a:off x="0" y="4404244"/>
          <a:ext cx="5671363" cy="740925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6. Método de evaluación  intermedia</a:t>
          </a:r>
        </a:p>
      </dsp:txBody>
      <dsp:txXfrm rot="10800000">
        <a:off x="0" y="4404244"/>
        <a:ext cx="5671363" cy="481431"/>
      </dsp:txXfrm>
    </dsp:sp>
    <dsp:sp modelId="{6A7DA1D0-1E83-453C-81FD-3E4820B51B2F}">
      <dsp:nvSpPr>
        <dsp:cNvPr id="0" name=""/>
        <dsp:cNvSpPr/>
      </dsp:nvSpPr>
      <dsp:spPr>
        <a:xfrm rot="10800000">
          <a:off x="0" y="3670545"/>
          <a:ext cx="5671363" cy="740925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5. Método de evaluación rápida</a:t>
          </a:r>
        </a:p>
      </dsp:txBody>
      <dsp:txXfrm rot="10800000">
        <a:off x="0" y="3670545"/>
        <a:ext cx="5671363" cy="481431"/>
      </dsp:txXfrm>
    </dsp:sp>
    <dsp:sp modelId="{A069A71E-D212-42CB-A70C-3B20A6E0036E}">
      <dsp:nvSpPr>
        <dsp:cNvPr id="0" name=""/>
        <dsp:cNvSpPr/>
      </dsp:nvSpPr>
      <dsp:spPr>
        <a:xfrm rot="10800000">
          <a:off x="0" y="2936846"/>
          <a:ext cx="5671363" cy="740925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4. Procedimientos generales para la evaluación</a:t>
          </a:r>
          <a:br>
            <a:rPr lang="es-MX" sz="1600" b="1" kern="1200" dirty="0">
              <a:solidFill>
                <a:schemeClr val="bg1"/>
              </a:solidFill>
            </a:rPr>
          </a:br>
          <a:r>
            <a:rPr lang="es-MX" sz="1600" b="1" kern="1200" dirty="0">
              <a:solidFill>
                <a:schemeClr val="bg1"/>
              </a:solidFill>
            </a:rPr>
            <a:t>post sísmica de la infraestructura física educativa</a:t>
          </a:r>
        </a:p>
      </dsp:txBody>
      <dsp:txXfrm rot="10800000">
        <a:off x="0" y="2936846"/>
        <a:ext cx="5671363" cy="481431"/>
      </dsp:txXfrm>
    </dsp:sp>
    <dsp:sp modelId="{CCBA8C81-42C7-4C1C-B88E-E6D5836BF140}">
      <dsp:nvSpPr>
        <dsp:cNvPr id="0" name=""/>
        <dsp:cNvSpPr/>
      </dsp:nvSpPr>
      <dsp:spPr>
        <a:xfrm rot="10800000">
          <a:off x="0" y="2203147"/>
          <a:ext cx="5671363" cy="740925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3. Descripción de los daños por sismo más usuales</a:t>
          </a:r>
        </a:p>
      </dsp:txBody>
      <dsp:txXfrm rot="10800000">
        <a:off x="0" y="2203147"/>
        <a:ext cx="5671363" cy="481431"/>
      </dsp:txXfrm>
    </dsp:sp>
    <dsp:sp modelId="{1C8975BC-5E4C-4D40-ADA1-AACE263CD6EC}">
      <dsp:nvSpPr>
        <dsp:cNvPr id="0" name=""/>
        <dsp:cNvSpPr/>
      </dsp:nvSpPr>
      <dsp:spPr>
        <a:xfrm rot="10800000">
          <a:off x="0" y="1469448"/>
          <a:ext cx="5671363" cy="740925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2. Notación</a:t>
          </a:r>
        </a:p>
      </dsp:txBody>
      <dsp:txXfrm rot="10800000">
        <a:off x="0" y="1469448"/>
        <a:ext cx="5671363" cy="481431"/>
      </dsp:txXfrm>
    </dsp:sp>
    <dsp:sp modelId="{B6A08B33-E7BD-4B68-A3A7-B59442A2828E}">
      <dsp:nvSpPr>
        <dsp:cNvPr id="0" name=""/>
        <dsp:cNvSpPr/>
      </dsp:nvSpPr>
      <dsp:spPr>
        <a:xfrm rot="10800000">
          <a:off x="0" y="735750"/>
          <a:ext cx="5671363" cy="740925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1. Introducción</a:t>
          </a:r>
        </a:p>
      </dsp:txBody>
      <dsp:txXfrm rot="10800000">
        <a:off x="0" y="735750"/>
        <a:ext cx="5671363" cy="481431"/>
      </dsp:txXfrm>
    </dsp:sp>
    <dsp:sp modelId="{1D5B4F29-FEC4-C849-BE44-6D8A2D9714A4}">
      <dsp:nvSpPr>
        <dsp:cNvPr id="0" name=""/>
        <dsp:cNvSpPr/>
      </dsp:nvSpPr>
      <dsp:spPr>
        <a:xfrm rot="10800000">
          <a:off x="0" y="0"/>
          <a:ext cx="5671363" cy="740925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Prefacio</a:t>
          </a:r>
        </a:p>
      </dsp:txBody>
      <dsp:txXfrm rot="10800000">
        <a:off x="0" y="0"/>
        <a:ext cx="5671363" cy="4814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2BA7D-9FFD-7F47-8FE0-0BFB359A8977}">
      <dsp:nvSpPr>
        <dsp:cNvPr id="0" name=""/>
        <dsp:cNvSpPr/>
      </dsp:nvSpPr>
      <dsp:spPr>
        <a:xfrm>
          <a:off x="0" y="4874673"/>
          <a:ext cx="5376898" cy="705247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Glosario, referencias, Anexo 1 (Avisos), </a:t>
          </a:r>
          <a:br>
            <a:rPr lang="es-MX" sz="1600" b="1" kern="1200" dirty="0">
              <a:solidFill>
                <a:schemeClr val="bg1"/>
              </a:solidFill>
            </a:rPr>
          </a:br>
          <a:r>
            <a:rPr lang="es-MX" sz="1600" b="1" kern="1200" dirty="0">
              <a:solidFill>
                <a:schemeClr val="bg1"/>
              </a:solidFill>
            </a:rPr>
            <a:t>Anexo 2 (Formatos de Evaluación)</a:t>
          </a:r>
        </a:p>
      </dsp:txBody>
      <dsp:txXfrm>
        <a:off x="0" y="4874673"/>
        <a:ext cx="5376898" cy="705247"/>
      </dsp:txXfrm>
    </dsp:sp>
    <dsp:sp modelId="{A525E31B-4EC1-1F46-8E29-5677A4F603B0}">
      <dsp:nvSpPr>
        <dsp:cNvPr id="0" name=""/>
        <dsp:cNvSpPr/>
      </dsp:nvSpPr>
      <dsp:spPr>
        <a:xfrm rot="10800000">
          <a:off x="0" y="4260176"/>
          <a:ext cx="5376898" cy="620556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15. Guía informativa para la comunidad educativa</a:t>
          </a:r>
        </a:p>
      </dsp:txBody>
      <dsp:txXfrm rot="10800000">
        <a:off x="0" y="4260176"/>
        <a:ext cx="5376898" cy="403219"/>
      </dsp:txXfrm>
    </dsp:sp>
    <dsp:sp modelId="{0FE24005-B497-4B0C-B332-4984723789A2}">
      <dsp:nvSpPr>
        <dsp:cNvPr id="0" name=""/>
        <dsp:cNvSpPr/>
      </dsp:nvSpPr>
      <dsp:spPr>
        <a:xfrm rot="10800000">
          <a:off x="0" y="3645672"/>
          <a:ext cx="5376898" cy="620556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14. Seguridad en campo</a:t>
          </a:r>
        </a:p>
      </dsp:txBody>
      <dsp:txXfrm rot="10800000">
        <a:off x="0" y="3645672"/>
        <a:ext cx="5376898" cy="403219"/>
      </dsp:txXfrm>
    </dsp:sp>
    <dsp:sp modelId="{BA8A6117-94C0-4557-94AB-8C2CBA4753AD}">
      <dsp:nvSpPr>
        <dsp:cNvPr id="0" name=""/>
        <dsp:cNvSpPr/>
      </dsp:nvSpPr>
      <dsp:spPr>
        <a:xfrm rot="10800000">
          <a:off x="0" y="3031168"/>
          <a:ext cx="5376898" cy="620556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13. Comportamiento humano tras los sismos</a:t>
          </a:r>
        </a:p>
      </dsp:txBody>
      <dsp:txXfrm rot="10800000">
        <a:off x="0" y="3031168"/>
        <a:ext cx="5376898" cy="403219"/>
      </dsp:txXfrm>
    </dsp:sp>
    <dsp:sp modelId="{5F37CC76-A323-467E-A0B8-6BFA8AEDB5DF}">
      <dsp:nvSpPr>
        <dsp:cNvPr id="0" name=""/>
        <dsp:cNvSpPr/>
      </dsp:nvSpPr>
      <dsp:spPr>
        <a:xfrm rot="10800000">
          <a:off x="0" y="2416664"/>
          <a:ext cx="5376898" cy="620556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14. Inspección cuando existen materiales peligrosos</a:t>
          </a:r>
        </a:p>
      </dsp:txBody>
      <dsp:txXfrm rot="10800000">
        <a:off x="0" y="2416664"/>
        <a:ext cx="5376898" cy="403219"/>
      </dsp:txXfrm>
    </dsp:sp>
    <dsp:sp modelId="{7F63E20D-2F42-420E-BFE4-4AA7C89B4FFA}">
      <dsp:nvSpPr>
        <dsp:cNvPr id="0" name=""/>
        <dsp:cNvSpPr/>
      </dsp:nvSpPr>
      <dsp:spPr>
        <a:xfrm rot="10800000">
          <a:off x="0" y="1802160"/>
          <a:ext cx="5376898" cy="620556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11. Inspección de peligros no estructurales</a:t>
          </a:r>
        </a:p>
      </dsp:txBody>
      <dsp:txXfrm rot="10800000">
        <a:off x="0" y="1802160"/>
        <a:ext cx="5376898" cy="403219"/>
      </dsp:txXfrm>
    </dsp:sp>
    <dsp:sp modelId="{1E3B5264-BF4F-4BC9-8A14-9C7B3523AC24}">
      <dsp:nvSpPr>
        <dsp:cNvPr id="0" name=""/>
        <dsp:cNvSpPr/>
      </dsp:nvSpPr>
      <dsp:spPr>
        <a:xfrm rot="10800000">
          <a:off x="0" y="1187656"/>
          <a:ext cx="5376898" cy="620556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10. Inspección de peligros geotécnicos</a:t>
          </a:r>
        </a:p>
      </dsp:txBody>
      <dsp:txXfrm rot="10800000">
        <a:off x="0" y="1187656"/>
        <a:ext cx="5376898" cy="403219"/>
      </dsp:txXfrm>
    </dsp:sp>
    <dsp:sp modelId="{23D51328-7492-478C-B805-DFA0CE60FA3B}">
      <dsp:nvSpPr>
        <dsp:cNvPr id="0" name=""/>
        <dsp:cNvSpPr/>
      </dsp:nvSpPr>
      <dsp:spPr>
        <a:xfrm rot="10800000">
          <a:off x="0" y="573152"/>
          <a:ext cx="5376898" cy="620556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9. Inspección de estructuras de acero</a:t>
          </a:r>
        </a:p>
      </dsp:txBody>
      <dsp:txXfrm rot="10800000">
        <a:off x="0" y="573152"/>
        <a:ext cx="5376898" cy="403219"/>
      </dsp:txXfrm>
    </dsp:sp>
    <dsp:sp modelId="{15AE9BFB-5AEA-4B06-BC85-0AF4D4727F95}">
      <dsp:nvSpPr>
        <dsp:cNvPr id="0" name=""/>
        <dsp:cNvSpPr/>
      </dsp:nvSpPr>
      <dsp:spPr>
        <a:xfrm rot="10800000">
          <a:off x="0" y="0"/>
          <a:ext cx="5376898" cy="620556"/>
        </a:xfrm>
        <a:prstGeom prst="upArrowCallou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>
              <a:solidFill>
                <a:schemeClr val="bg1"/>
              </a:solidFill>
            </a:rPr>
            <a:t>Capítulo 8. Inspección de estructuras de concreto</a:t>
          </a:r>
        </a:p>
      </dsp:txBody>
      <dsp:txXfrm rot="10800000">
        <a:off x="0" y="0"/>
        <a:ext cx="5376898" cy="4032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EDF1B6-C2C3-2F4F-ACD3-6603773FE9E4}">
      <dsp:nvSpPr>
        <dsp:cNvPr id="0" name=""/>
        <dsp:cNvSpPr/>
      </dsp:nvSpPr>
      <dsp:spPr>
        <a:xfrm>
          <a:off x="0" y="4789144"/>
          <a:ext cx="5385732" cy="449041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/>
            <a:t>Capítulo 7. </a:t>
          </a:r>
          <a:r>
            <a:rPr lang="es-ES" sz="1600" b="1" kern="1200"/>
            <a:t>Instrucciones para el llenado de </a:t>
          </a:r>
          <a:br>
            <a:rPr lang="es-ES" sz="1600" b="1" kern="1200"/>
          </a:br>
          <a:r>
            <a:rPr lang="es-ES" sz="1600" b="1" kern="1200"/>
            <a:t>Formatos de Evaluación</a:t>
          </a:r>
          <a:endParaRPr lang="es-MX" sz="1600" b="1" kern="1200" dirty="0"/>
        </a:p>
      </dsp:txBody>
      <dsp:txXfrm>
        <a:off x="0" y="4789144"/>
        <a:ext cx="5385732" cy="449041"/>
      </dsp:txXfrm>
    </dsp:sp>
    <dsp:sp modelId="{93BCD893-EEE0-C145-AA44-C1328DFD1F0F}">
      <dsp:nvSpPr>
        <dsp:cNvPr id="0" name=""/>
        <dsp:cNvSpPr/>
      </dsp:nvSpPr>
      <dsp:spPr>
        <a:xfrm rot="10800000">
          <a:off x="0" y="4105254"/>
          <a:ext cx="5385732" cy="690625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6.</a:t>
          </a:r>
          <a:r>
            <a:rPr lang="es-ES" sz="1600" b="1" kern="1200" dirty="0"/>
            <a:t> Evaluación Intermedia</a:t>
          </a:r>
          <a:endParaRPr lang="es-MX" sz="1600" b="1" kern="1200" dirty="0"/>
        </a:p>
      </dsp:txBody>
      <dsp:txXfrm rot="10800000">
        <a:off x="0" y="4105254"/>
        <a:ext cx="5385732" cy="448747"/>
      </dsp:txXfrm>
    </dsp:sp>
    <dsp:sp modelId="{3F5A84C4-FC88-4552-85F0-87FAD402EBF1}">
      <dsp:nvSpPr>
        <dsp:cNvPr id="0" name=""/>
        <dsp:cNvSpPr/>
      </dsp:nvSpPr>
      <dsp:spPr>
        <a:xfrm rot="10800000">
          <a:off x="0" y="3421363"/>
          <a:ext cx="5385732" cy="690625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5. </a:t>
          </a:r>
          <a:r>
            <a:rPr lang="es-ES" sz="1600" b="1" kern="1200" dirty="0"/>
            <a:t>Evaluación Rápida</a:t>
          </a:r>
          <a:endParaRPr lang="es-MX" sz="1600" b="1" kern="1200" dirty="0"/>
        </a:p>
      </dsp:txBody>
      <dsp:txXfrm rot="10800000">
        <a:off x="0" y="3421363"/>
        <a:ext cx="5385732" cy="448747"/>
      </dsp:txXfrm>
    </dsp:sp>
    <dsp:sp modelId="{975E78AF-034C-49DE-88EB-DC934FBE0DA9}">
      <dsp:nvSpPr>
        <dsp:cNvPr id="0" name=""/>
        <dsp:cNvSpPr/>
      </dsp:nvSpPr>
      <dsp:spPr>
        <a:xfrm rot="10800000">
          <a:off x="0" y="2737473"/>
          <a:ext cx="5385732" cy="690625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4. </a:t>
          </a:r>
          <a:r>
            <a:rPr lang="es-ES" sz="1600" b="1" kern="1200" dirty="0"/>
            <a:t>Visión general de la evaluación post sísmica de la infraestructura física educativa</a:t>
          </a:r>
          <a:endParaRPr lang="es-MX" sz="1600" b="1" kern="1200" dirty="0"/>
        </a:p>
      </dsp:txBody>
      <dsp:txXfrm rot="10800000">
        <a:off x="0" y="2737473"/>
        <a:ext cx="5385732" cy="448747"/>
      </dsp:txXfrm>
    </dsp:sp>
    <dsp:sp modelId="{6A7DA1D0-1E83-453C-81FD-3E4820B51B2F}">
      <dsp:nvSpPr>
        <dsp:cNvPr id="0" name=""/>
        <dsp:cNvSpPr/>
      </dsp:nvSpPr>
      <dsp:spPr>
        <a:xfrm rot="10800000">
          <a:off x="0" y="2053583"/>
          <a:ext cx="5385732" cy="690625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3. </a:t>
          </a:r>
          <a:r>
            <a:rPr lang="es-ES" sz="1600" b="1" kern="1200" dirty="0"/>
            <a:t>¿Qué se requiere en campo?</a:t>
          </a:r>
          <a:endParaRPr lang="es-MX" sz="1600" b="1" kern="1200" dirty="0"/>
        </a:p>
      </dsp:txBody>
      <dsp:txXfrm rot="10800000">
        <a:off x="0" y="2053583"/>
        <a:ext cx="5385732" cy="448747"/>
      </dsp:txXfrm>
    </dsp:sp>
    <dsp:sp modelId="{A069A71E-D212-42CB-A70C-3B20A6E0036E}">
      <dsp:nvSpPr>
        <dsp:cNvPr id="0" name=""/>
        <dsp:cNvSpPr/>
      </dsp:nvSpPr>
      <dsp:spPr>
        <a:xfrm rot="10800000">
          <a:off x="0" y="1369692"/>
          <a:ext cx="5385732" cy="690625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2. </a:t>
          </a:r>
          <a:r>
            <a:rPr lang="es-ES" sz="1600" b="1" kern="1200" dirty="0"/>
            <a:t>Preparación para la inspección – seguridad personal y de la brigada</a:t>
          </a:r>
          <a:endParaRPr lang="es-MX" sz="1600" b="1" kern="1200" dirty="0"/>
        </a:p>
      </dsp:txBody>
      <dsp:txXfrm rot="10800000">
        <a:off x="0" y="1369692"/>
        <a:ext cx="5385732" cy="448747"/>
      </dsp:txXfrm>
    </dsp:sp>
    <dsp:sp modelId="{B6A08B33-E7BD-4B68-A3A7-B59442A2828E}">
      <dsp:nvSpPr>
        <dsp:cNvPr id="0" name=""/>
        <dsp:cNvSpPr/>
      </dsp:nvSpPr>
      <dsp:spPr>
        <a:xfrm rot="10800000">
          <a:off x="0" y="685802"/>
          <a:ext cx="5385732" cy="690625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1. </a:t>
          </a:r>
          <a:r>
            <a:rPr lang="es-ES" sz="1600" b="1" kern="1200" dirty="0"/>
            <a:t>Objetivos y alcance</a:t>
          </a:r>
          <a:endParaRPr lang="es-MX" sz="1600" b="1" kern="1200" dirty="0"/>
        </a:p>
      </dsp:txBody>
      <dsp:txXfrm rot="10800000">
        <a:off x="0" y="685802"/>
        <a:ext cx="5385732" cy="448747"/>
      </dsp:txXfrm>
    </dsp:sp>
    <dsp:sp modelId="{40297793-23C0-1542-BE51-3C7ECED7EDED}">
      <dsp:nvSpPr>
        <dsp:cNvPr id="0" name=""/>
        <dsp:cNvSpPr/>
      </dsp:nvSpPr>
      <dsp:spPr>
        <a:xfrm rot="10800000">
          <a:off x="0" y="1911"/>
          <a:ext cx="5385732" cy="690625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/>
            <a:t>Prefacio</a:t>
          </a:r>
          <a:endParaRPr lang="es-MX" sz="1600" b="1" kern="1200" dirty="0"/>
        </a:p>
      </dsp:txBody>
      <dsp:txXfrm rot="10800000">
        <a:off x="0" y="1911"/>
        <a:ext cx="5385732" cy="4487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157E6-D0BC-4E90-8D95-2B03C339636D}">
      <dsp:nvSpPr>
        <dsp:cNvPr id="0" name=""/>
        <dsp:cNvSpPr/>
      </dsp:nvSpPr>
      <dsp:spPr>
        <a:xfrm>
          <a:off x="0" y="4629941"/>
          <a:ext cx="5106097" cy="607677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13. </a:t>
          </a:r>
          <a:r>
            <a:rPr lang="es-ES" sz="1600" b="1" kern="1200" dirty="0"/>
            <a:t>Referencias</a:t>
          </a:r>
          <a:endParaRPr lang="es-MX" sz="1600" b="1" kern="1200" dirty="0"/>
        </a:p>
      </dsp:txBody>
      <dsp:txXfrm>
        <a:off x="0" y="4629941"/>
        <a:ext cx="5106097" cy="607677"/>
      </dsp:txXfrm>
    </dsp:sp>
    <dsp:sp modelId="{0FE24005-B497-4B0C-B332-4984723789A2}">
      <dsp:nvSpPr>
        <dsp:cNvPr id="0" name=""/>
        <dsp:cNvSpPr/>
      </dsp:nvSpPr>
      <dsp:spPr>
        <a:xfrm rot="10800000">
          <a:off x="0" y="3704448"/>
          <a:ext cx="5106097" cy="934607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12. </a:t>
          </a:r>
          <a:r>
            <a:rPr lang="es-ES" sz="1600" b="1" kern="1200" dirty="0"/>
            <a:t>Procedimientos básicos</a:t>
          </a:r>
          <a:br>
            <a:rPr lang="es-ES" sz="1600" b="1" kern="1200" dirty="0"/>
          </a:br>
          <a:r>
            <a:rPr lang="es-ES" sz="1600" b="1" kern="1200" dirty="0"/>
            <a:t>de los primeros auxilios</a:t>
          </a:r>
          <a:endParaRPr lang="es-MX" sz="1600" b="1" kern="1200" dirty="0"/>
        </a:p>
      </dsp:txBody>
      <dsp:txXfrm rot="10800000">
        <a:off x="0" y="3704448"/>
        <a:ext cx="5106097" cy="607280"/>
      </dsp:txXfrm>
    </dsp:sp>
    <dsp:sp modelId="{BA8A6117-94C0-4557-94AB-8C2CBA4753AD}">
      <dsp:nvSpPr>
        <dsp:cNvPr id="0" name=""/>
        <dsp:cNvSpPr/>
      </dsp:nvSpPr>
      <dsp:spPr>
        <a:xfrm rot="10800000">
          <a:off x="0" y="2778956"/>
          <a:ext cx="5106097" cy="934607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11. </a:t>
          </a:r>
          <a:r>
            <a:rPr lang="es-ES" sz="1600" b="1" kern="1200" dirty="0"/>
            <a:t>El aspecto humano de la evaluación</a:t>
          </a:r>
          <a:br>
            <a:rPr lang="es-ES" sz="1600" b="1" kern="1200" dirty="0"/>
          </a:br>
          <a:r>
            <a:rPr lang="es-ES" sz="1600" b="1" kern="1200" dirty="0"/>
            <a:t> post sísmica</a:t>
          </a:r>
          <a:endParaRPr lang="es-MX" sz="1600" b="1" kern="1200" dirty="0"/>
        </a:p>
      </dsp:txBody>
      <dsp:txXfrm rot="10800000">
        <a:off x="0" y="2778956"/>
        <a:ext cx="5106097" cy="607280"/>
      </dsp:txXfrm>
    </dsp:sp>
    <dsp:sp modelId="{5F37CC76-A323-467E-A0B8-6BFA8AEDB5DF}">
      <dsp:nvSpPr>
        <dsp:cNvPr id="0" name=""/>
        <dsp:cNvSpPr/>
      </dsp:nvSpPr>
      <dsp:spPr>
        <a:xfrm rot="10800000">
          <a:off x="0" y="1853463"/>
          <a:ext cx="5106097" cy="934607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10. </a:t>
          </a:r>
          <a:r>
            <a:rPr lang="es-ES" sz="1600" b="1" kern="1200" dirty="0"/>
            <a:t>Inspección de elementos no estructurales</a:t>
          </a:r>
          <a:endParaRPr lang="es-MX" sz="1600" b="1" kern="1200" dirty="0"/>
        </a:p>
      </dsp:txBody>
      <dsp:txXfrm rot="10800000">
        <a:off x="0" y="1853463"/>
        <a:ext cx="5106097" cy="607280"/>
      </dsp:txXfrm>
    </dsp:sp>
    <dsp:sp modelId="{7F63E20D-2F42-420E-BFE4-4AA7C89B4FFA}">
      <dsp:nvSpPr>
        <dsp:cNvPr id="0" name=""/>
        <dsp:cNvSpPr/>
      </dsp:nvSpPr>
      <dsp:spPr>
        <a:xfrm rot="10800000">
          <a:off x="0" y="927971"/>
          <a:ext cx="5106097" cy="934607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9. </a:t>
          </a:r>
          <a:r>
            <a:rPr lang="es-ES" sz="1600" b="1" kern="1200" dirty="0"/>
            <a:t>Inspección de peligros de origen geotécnico</a:t>
          </a:r>
          <a:endParaRPr lang="es-MX" sz="1600" b="1" kern="1200" dirty="0"/>
        </a:p>
      </dsp:txBody>
      <dsp:txXfrm rot="10800000">
        <a:off x="0" y="927971"/>
        <a:ext cx="5106097" cy="607280"/>
      </dsp:txXfrm>
    </dsp:sp>
    <dsp:sp modelId="{1E3B5264-BF4F-4BC9-8A14-9C7B3523AC24}">
      <dsp:nvSpPr>
        <dsp:cNvPr id="0" name=""/>
        <dsp:cNvSpPr/>
      </dsp:nvSpPr>
      <dsp:spPr>
        <a:xfrm rot="10800000">
          <a:off x="0" y="2478"/>
          <a:ext cx="5106097" cy="934607"/>
        </a:xfrm>
        <a:prstGeom prst="upArrowCallou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b="1" kern="1200" dirty="0"/>
            <a:t>Capítulo 8. </a:t>
          </a:r>
          <a:r>
            <a:rPr lang="es-ES" sz="1600" b="1" kern="1200" dirty="0"/>
            <a:t>Inspección de edificios de </a:t>
          </a:r>
          <a:br>
            <a:rPr lang="es-ES" sz="1600" b="1" kern="1200" dirty="0"/>
          </a:br>
          <a:r>
            <a:rPr lang="es-ES" sz="1600" b="1" kern="1200" dirty="0"/>
            <a:t>mampostería, concreto y acero</a:t>
          </a:r>
          <a:endParaRPr lang="es-MX" sz="1600" b="1" kern="1200" dirty="0"/>
        </a:p>
      </dsp:txBody>
      <dsp:txXfrm rot="10800000">
        <a:off x="0" y="2478"/>
        <a:ext cx="5106097" cy="6072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ED56B1-37B1-7440-A117-D7C64F25CDD4}">
      <dsp:nvSpPr>
        <dsp:cNvPr id="0" name=""/>
        <dsp:cNvSpPr/>
      </dsp:nvSpPr>
      <dsp:spPr>
        <a:xfrm>
          <a:off x="0" y="4433550"/>
          <a:ext cx="5398626" cy="581901"/>
        </a:xfrm>
        <a:prstGeom prst="rec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</a:t>
          </a:r>
          <a:r>
            <a:rPr lang="es-MX" sz="1800" b="1" kern="1200" dirty="0">
              <a:solidFill>
                <a:schemeClr val="tx1"/>
              </a:solidFill>
            </a:rPr>
            <a:t> 5. Deterioro de los elementos estructurales</a:t>
          </a:r>
          <a:br>
            <a:rPr lang="es-MX" sz="1800" b="1" kern="1200" dirty="0">
              <a:solidFill>
                <a:schemeClr val="tx1"/>
              </a:solidFill>
            </a:rPr>
          </a:br>
          <a:r>
            <a:rPr lang="es-MX" sz="1800" b="1" kern="1200" dirty="0">
              <a:solidFill>
                <a:schemeClr val="tx1"/>
              </a:solidFill>
            </a:rPr>
            <a:t>y su efecto en la respuesta ante sismo</a:t>
          </a:r>
        </a:p>
      </dsp:txBody>
      <dsp:txXfrm>
        <a:off x="0" y="4433550"/>
        <a:ext cx="5398626" cy="581901"/>
      </dsp:txXfrm>
    </dsp:sp>
    <dsp:sp modelId="{A069A71E-D212-42CB-A70C-3B20A6E0036E}">
      <dsp:nvSpPr>
        <dsp:cNvPr id="0" name=""/>
        <dsp:cNvSpPr/>
      </dsp:nvSpPr>
      <dsp:spPr>
        <a:xfrm rot="10800000">
          <a:off x="0" y="3547314"/>
          <a:ext cx="5398626" cy="894963"/>
        </a:xfrm>
        <a:prstGeom prst="upArrowCallou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4. Características adversas de diseño arquitectónico y estructural, y de construcción</a:t>
          </a:r>
        </a:p>
      </dsp:txBody>
      <dsp:txXfrm rot="10800000">
        <a:off x="0" y="3547314"/>
        <a:ext cx="5398626" cy="581520"/>
      </dsp:txXfrm>
    </dsp:sp>
    <dsp:sp modelId="{CCBA8C81-42C7-4C1C-B88E-E6D5836BF140}">
      <dsp:nvSpPr>
        <dsp:cNvPr id="0" name=""/>
        <dsp:cNvSpPr/>
      </dsp:nvSpPr>
      <dsp:spPr>
        <a:xfrm rot="10800000">
          <a:off x="0" y="2661079"/>
          <a:ext cx="5398626" cy="894963"/>
        </a:xfrm>
        <a:prstGeom prst="upArrowCallou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3. Atributos generales de las estructuras</a:t>
          </a:r>
        </a:p>
      </dsp:txBody>
      <dsp:txXfrm rot="10800000">
        <a:off x="0" y="2661079"/>
        <a:ext cx="5398626" cy="581520"/>
      </dsp:txXfrm>
    </dsp:sp>
    <dsp:sp modelId="{1C8975BC-5E4C-4D40-ADA1-AACE263CD6EC}">
      <dsp:nvSpPr>
        <dsp:cNvPr id="0" name=""/>
        <dsp:cNvSpPr/>
      </dsp:nvSpPr>
      <dsp:spPr>
        <a:xfrm rot="10800000">
          <a:off x="0" y="1790899"/>
          <a:ext cx="5398626" cy="894963"/>
        </a:xfrm>
        <a:prstGeom prst="upArrowCallou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2. Notación</a:t>
          </a:r>
        </a:p>
      </dsp:txBody>
      <dsp:txXfrm rot="10800000">
        <a:off x="0" y="1790899"/>
        <a:ext cx="5398626" cy="581520"/>
      </dsp:txXfrm>
    </dsp:sp>
    <dsp:sp modelId="{B6A08B33-E7BD-4B68-A3A7-B59442A2828E}">
      <dsp:nvSpPr>
        <dsp:cNvPr id="0" name=""/>
        <dsp:cNvSpPr/>
      </dsp:nvSpPr>
      <dsp:spPr>
        <a:xfrm rot="10800000">
          <a:off x="0" y="888608"/>
          <a:ext cx="5398626" cy="894963"/>
        </a:xfrm>
        <a:prstGeom prst="upArrowCallou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1. Introducción</a:t>
          </a:r>
        </a:p>
      </dsp:txBody>
      <dsp:txXfrm rot="10800000">
        <a:off x="0" y="888608"/>
        <a:ext cx="5398626" cy="581520"/>
      </dsp:txXfrm>
    </dsp:sp>
    <dsp:sp modelId="{F1AE2440-81F1-D34B-BA5B-6DFB96E0B24B}">
      <dsp:nvSpPr>
        <dsp:cNvPr id="0" name=""/>
        <dsp:cNvSpPr/>
      </dsp:nvSpPr>
      <dsp:spPr>
        <a:xfrm rot="10800000">
          <a:off x="0" y="1"/>
          <a:ext cx="5398626" cy="894963"/>
        </a:xfrm>
        <a:prstGeom prst="upArrowCallou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Prefacio</a:t>
          </a:r>
          <a:endParaRPr lang="es-MX" sz="1800" b="1" kern="1200" dirty="0">
            <a:solidFill>
              <a:schemeClr val="tx1"/>
            </a:solidFill>
            <a:latin typeface="Calibri" panose="020F0502020204030204"/>
            <a:ea typeface="+mn-ea"/>
            <a:cs typeface="+mn-cs"/>
          </a:endParaRPr>
        </a:p>
      </dsp:txBody>
      <dsp:txXfrm rot="10800000">
        <a:off x="0" y="1"/>
        <a:ext cx="5398626" cy="5815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3CAA30-9A79-7641-BA50-34FD753EE1F0}">
      <dsp:nvSpPr>
        <dsp:cNvPr id="0" name=""/>
        <dsp:cNvSpPr/>
      </dsp:nvSpPr>
      <dsp:spPr>
        <a:xfrm>
          <a:off x="0" y="4440486"/>
          <a:ext cx="5618482" cy="582811"/>
        </a:xfrm>
        <a:prstGeom prst="rect">
          <a:avLst/>
        </a:prstGeom>
        <a:solidFill>
          <a:srgbClr val="EED99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</a:rPr>
            <a:t>Glosario y referencias </a:t>
          </a:r>
        </a:p>
      </dsp:txBody>
      <dsp:txXfrm>
        <a:off x="0" y="4440486"/>
        <a:ext cx="5618482" cy="582811"/>
      </dsp:txXfrm>
    </dsp:sp>
    <dsp:sp modelId="{20B831D2-99E6-2246-BC5F-F5943AD6ADB1}">
      <dsp:nvSpPr>
        <dsp:cNvPr id="0" name=""/>
        <dsp:cNvSpPr/>
      </dsp:nvSpPr>
      <dsp:spPr>
        <a:xfrm rot="10800000">
          <a:off x="0" y="3552864"/>
          <a:ext cx="5618482" cy="896363"/>
        </a:xfrm>
        <a:prstGeom prst="upArrowCallou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10. Peligros de índole geotécnico</a:t>
          </a:r>
          <a:b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</a:b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más frecuentes</a:t>
          </a:r>
        </a:p>
      </dsp:txBody>
      <dsp:txXfrm rot="10800000">
        <a:off x="0" y="3552864"/>
        <a:ext cx="5618482" cy="582430"/>
      </dsp:txXfrm>
    </dsp:sp>
    <dsp:sp modelId="{449A61E7-3E3C-4B3F-81F7-345F572895EC}">
      <dsp:nvSpPr>
        <dsp:cNvPr id="0" name=""/>
        <dsp:cNvSpPr/>
      </dsp:nvSpPr>
      <dsp:spPr>
        <a:xfrm rot="10800000">
          <a:off x="0" y="2665242"/>
          <a:ext cx="5618482" cy="896363"/>
        </a:xfrm>
        <a:prstGeom prst="upArrowCallou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</a:rPr>
            <a:t>Capítulo 9. </a:t>
          </a: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Marcos</a:t>
          </a:r>
          <a:r>
            <a:rPr lang="es-MX" sz="1800" b="1" kern="1200" dirty="0">
              <a:solidFill>
                <a:schemeClr val="tx1"/>
              </a:solidFill>
            </a:rPr>
            <a:t> de concreto o acero </a:t>
          </a:r>
          <a:br>
            <a:rPr lang="es-MX" sz="1800" b="1" kern="1200" dirty="0">
              <a:solidFill>
                <a:schemeClr val="tx1"/>
              </a:solidFill>
            </a:rPr>
          </a:br>
          <a:r>
            <a:rPr lang="es-MX" sz="1800" b="1" kern="1200" dirty="0">
              <a:solidFill>
                <a:schemeClr val="tx1"/>
              </a:solidFill>
            </a:rPr>
            <a:t>con muros diafragma</a:t>
          </a:r>
        </a:p>
      </dsp:txBody>
      <dsp:txXfrm rot="10800000">
        <a:off x="0" y="2665242"/>
        <a:ext cx="5618482" cy="582430"/>
      </dsp:txXfrm>
    </dsp:sp>
    <dsp:sp modelId="{D93332D5-E7A3-4CA4-B2BD-FC19B56E66F9}">
      <dsp:nvSpPr>
        <dsp:cNvPr id="0" name=""/>
        <dsp:cNvSpPr/>
      </dsp:nvSpPr>
      <dsp:spPr>
        <a:xfrm rot="10800000">
          <a:off x="0" y="1777620"/>
          <a:ext cx="5618482" cy="896363"/>
        </a:xfrm>
        <a:prstGeom prst="upArrowCallou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</a:t>
          </a:r>
          <a:r>
            <a:rPr lang="es-MX" sz="1800" b="1" kern="1200" dirty="0">
              <a:solidFill>
                <a:schemeClr val="tx1"/>
              </a:solidFill>
            </a:rPr>
            <a:t> 8. Comportamiento de estructuras de acero</a:t>
          </a:r>
        </a:p>
      </dsp:txBody>
      <dsp:txXfrm rot="10800000">
        <a:off x="0" y="1777620"/>
        <a:ext cx="5618482" cy="582430"/>
      </dsp:txXfrm>
    </dsp:sp>
    <dsp:sp modelId="{3F5A84C4-FC88-4552-85F0-87FAD402EBF1}">
      <dsp:nvSpPr>
        <dsp:cNvPr id="0" name=""/>
        <dsp:cNvSpPr/>
      </dsp:nvSpPr>
      <dsp:spPr>
        <a:xfrm rot="10800000">
          <a:off x="0" y="889999"/>
          <a:ext cx="5618482" cy="896363"/>
        </a:xfrm>
        <a:prstGeom prst="upArrowCallou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</a:rPr>
            <a:t>Capítulo 7. Comportamiento de estructuras de concreto</a:t>
          </a:r>
        </a:p>
      </dsp:txBody>
      <dsp:txXfrm rot="10800000">
        <a:off x="0" y="889999"/>
        <a:ext cx="5618482" cy="582430"/>
      </dsp:txXfrm>
    </dsp:sp>
    <dsp:sp modelId="{975E78AF-034C-49DE-88EB-DC934FBE0DA9}">
      <dsp:nvSpPr>
        <dsp:cNvPr id="0" name=""/>
        <dsp:cNvSpPr/>
      </dsp:nvSpPr>
      <dsp:spPr>
        <a:xfrm rot="10800000">
          <a:off x="0" y="2377"/>
          <a:ext cx="5618482" cy="896363"/>
        </a:xfrm>
        <a:prstGeom prst="upArrowCallout">
          <a:avLst/>
        </a:prstGeom>
        <a:solidFill>
          <a:srgbClr val="EED99C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Capítulo 6. Comportamiento de estructuras </a:t>
          </a:r>
          <a:b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</a:br>
          <a:r>
            <a:rPr lang="es-MX" sz="1800" b="1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de mampostería</a:t>
          </a:r>
        </a:p>
      </dsp:txBody>
      <dsp:txXfrm rot="10800000">
        <a:off x="0" y="2377"/>
        <a:ext cx="5618482" cy="58243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181310-7314-459A-B12E-58F2EFFC087B}">
      <dsp:nvSpPr>
        <dsp:cNvPr id="0" name=""/>
        <dsp:cNvSpPr/>
      </dsp:nvSpPr>
      <dsp:spPr>
        <a:xfrm>
          <a:off x="0" y="0"/>
          <a:ext cx="4077516" cy="100137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1. </a:t>
          </a:r>
          <a:r>
            <a:rPr lang="es-MX" sz="2000" kern="1200" dirty="0"/>
            <a:t>Investigación de las características</a:t>
          </a:r>
          <a:br>
            <a:rPr lang="es-MX" sz="2000" kern="1200" dirty="0"/>
          </a:br>
          <a:r>
            <a:rPr lang="es-MX" sz="2000" kern="1200" dirty="0"/>
            <a:t>y condición de la estructura</a:t>
          </a:r>
        </a:p>
      </dsp:txBody>
      <dsp:txXfrm>
        <a:off x="29329" y="29329"/>
        <a:ext cx="4018858" cy="942716"/>
      </dsp:txXfrm>
    </dsp:sp>
    <dsp:sp modelId="{4D327141-219E-4523-A318-E5929E68A79E}">
      <dsp:nvSpPr>
        <dsp:cNvPr id="0" name=""/>
        <dsp:cNvSpPr/>
      </dsp:nvSpPr>
      <dsp:spPr>
        <a:xfrm rot="2029749">
          <a:off x="2830220" y="1111085"/>
          <a:ext cx="824647" cy="3927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2840193" y="1156833"/>
        <a:ext cx="706835" cy="235624"/>
      </dsp:txXfrm>
    </dsp:sp>
    <dsp:sp modelId="{56D78B6F-2985-459E-816F-95E03A25E25E}">
      <dsp:nvSpPr>
        <dsp:cNvPr id="0" name=""/>
        <dsp:cNvSpPr/>
      </dsp:nvSpPr>
      <dsp:spPr>
        <a:xfrm>
          <a:off x="2043402" y="1613503"/>
          <a:ext cx="4516430" cy="8074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2. </a:t>
          </a:r>
          <a:r>
            <a:rPr lang="es-MX" sz="2000" kern="1200" dirty="0"/>
            <a:t>Determinar causas del daño, deterioro y/o deficiencias</a:t>
          </a:r>
        </a:p>
      </dsp:txBody>
      <dsp:txXfrm>
        <a:off x="2067050" y="1637151"/>
        <a:ext cx="4469134" cy="760112"/>
      </dsp:txXfrm>
    </dsp:sp>
    <dsp:sp modelId="{59FEE614-64A8-45B6-88FE-2AA1E78DB87E}">
      <dsp:nvSpPr>
        <dsp:cNvPr id="0" name=""/>
        <dsp:cNvSpPr/>
      </dsp:nvSpPr>
      <dsp:spPr>
        <a:xfrm rot="2010263">
          <a:off x="4950201" y="2444716"/>
          <a:ext cx="693328" cy="46268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4961733" y="2498942"/>
        <a:ext cx="554524" cy="277609"/>
      </dsp:txXfrm>
    </dsp:sp>
    <dsp:sp modelId="{57B74012-BDCA-4A01-B8E1-7AE439D6088D}">
      <dsp:nvSpPr>
        <dsp:cNvPr id="0" name=""/>
        <dsp:cNvSpPr/>
      </dsp:nvSpPr>
      <dsp:spPr>
        <a:xfrm>
          <a:off x="4161423" y="2931202"/>
          <a:ext cx="4396307" cy="8967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3. </a:t>
          </a:r>
          <a:r>
            <a:rPr lang="es-MX" sz="2000" kern="1200" dirty="0"/>
            <a:t>Selección de soluciones </a:t>
          </a:r>
          <a:br>
            <a:rPr lang="es-MX" sz="2000" kern="1200" dirty="0"/>
          </a:br>
          <a:r>
            <a:rPr lang="es-MX" sz="2000" kern="1200" dirty="0"/>
            <a:t>de rehabilitación</a:t>
          </a:r>
        </a:p>
      </dsp:txBody>
      <dsp:txXfrm>
        <a:off x="4187687" y="2957466"/>
        <a:ext cx="4343779" cy="844202"/>
      </dsp:txXfrm>
    </dsp:sp>
    <dsp:sp modelId="{DA6ACC96-3301-4624-816A-E72E14641284}">
      <dsp:nvSpPr>
        <dsp:cNvPr id="0" name=""/>
        <dsp:cNvSpPr/>
      </dsp:nvSpPr>
      <dsp:spPr>
        <a:xfrm rot="1684921">
          <a:off x="7231158" y="3751687"/>
          <a:ext cx="354183" cy="3747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7237412" y="3801637"/>
        <a:ext cx="247928" cy="224875"/>
      </dsp:txXfrm>
    </dsp:sp>
    <dsp:sp modelId="{DAC4CE9F-5AA2-4C25-B6A9-61AE3404652E}">
      <dsp:nvSpPr>
        <dsp:cNvPr id="0" name=""/>
        <dsp:cNvSpPr/>
      </dsp:nvSpPr>
      <dsp:spPr>
        <a:xfrm>
          <a:off x="6118507" y="4050235"/>
          <a:ext cx="4516430" cy="81114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1" kern="1200" dirty="0"/>
            <a:t>4. </a:t>
          </a:r>
          <a:r>
            <a:rPr lang="es-MX" sz="2000" kern="1200" dirty="0"/>
            <a:t>Desarrollo de estrategias </a:t>
          </a:r>
          <a:br>
            <a:rPr lang="es-MX" sz="2000" kern="1200" dirty="0"/>
          </a:br>
          <a:r>
            <a:rPr lang="es-MX" sz="2000" kern="1200" dirty="0"/>
            <a:t>de rehabilitación</a:t>
          </a:r>
        </a:p>
      </dsp:txBody>
      <dsp:txXfrm>
        <a:off x="6142265" y="4073993"/>
        <a:ext cx="4468914" cy="7636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7EDD7-F231-4E2B-B889-E8912B8F5050}">
      <dsp:nvSpPr>
        <dsp:cNvPr id="0" name=""/>
        <dsp:cNvSpPr/>
      </dsp:nvSpPr>
      <dsp:spPr>
        <a:xfrm>
          <a:off x="0" y="232062"/>
          <a:ext cx="93707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41D9C-BDCB-43B4-9FB3-A20E27303114}">
      <dsp:nvSpPr>
        <dsp:cNvPr id="0" name=""/>
        <dsp:cNvSpPr/>
      </dsp:nvSpPr>
      <dsp:spPr>
        <a:xfrm>
          <a:off x="468537" y="10662"/>
          <a:ext cx="6559518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934" tIns="0" rIns="24793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Degradación de materiales</a:t>
          </a:r>
        </a:p>
      </dsp:txBody>
      <dsp:txXfrm>
        <a:off x="490153" y="32278"/>
        <a:ext cx="6516286" cy="399568"/>
      </dsp:txXfrm>
    </dsp:sp>
    <dsp:sp modelId="{A21EDCE5-E1BE-41AB-A0F2-6883FDD25E49}">
      <dsp:nvSpPr>
        <dsp:cNvPr id="0" name=""/>
        <dsp:cNvSpPr/>
      </dsp:nvSpPr>
      <dsp:spPr>
        <a:xfrm>
          <a:off x="0" y="912462"/>
          <a:ext cx="93707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542120"/>
              <a:satOff val="20000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9AFC1-DE89-4E92-901D-3ABF22B830C1}">
      <dsp:nvSpPr>
        <dsp:cNvPr id="0" name=""/>
        <dsp:cNvSpPr/>
      </dsp:nvSpPr>
      <dsp:spPr>
        <a:xfrm>
          <a:off x="468537" y="691062"/>
          <a:ext cx="6559518" cy="442800"/>
        </a:xfrm>
        <a:prstGeom prst="roundRect">
          <a:avLst/>
        </a:prstGeom>
        <a:gradFill rotWithShape="0">
          <a:gsLst>
            <a:gs pos="0">
              <a:schemeClr val="accent3">
                <a:hueOff val="542120"/>
                <a:satOff val="20000"/>
                <a:lumOff val="-29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542120"/>
                <a:satOff val="20000"/>
                <a:lumOff val="-29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542120"/>
                <a:satOff val="20000"/>
                <a:lumOff val="-29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934" tIns="0" rIns="24793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Pérdida de </a:t>
          </a:r>
          <a14:m xmlns:a14="http://schemas.microsoft.com/office/drawing/2010/main">
            <m:oMath xmlns:m="http://schemas.openxmlformats.org/officeDocument/2006/math">
              <m:sSub>
                <m:sSubPr>
                  <m:ctrlPr>
                    <a:rPr lang="es-MX" sz="2000" i="1" kern="1200" smtClean="0">
                      <a:latin typeface="Cambria Math" panose="02040503050406030204" pitchFamily="18" charset="0"/>
                    </a:rPr>
                  </m:ctrlPr>
                </m:sSubPr>
                <m:e>
                  <m:r>
                    <a:rPr lang="es-MX" sz="2000" b="0" i="1" kern="1200" smtClean="0">
                      <a:latin typeface="Cambria Math" panose="02040503050406030204" pitchFamily="18" charset="0"/>
                    </a:rPr>
                    <m:t>𝐴</m:t>
                  </m:r>
                </m:e>
                <m:sub>
                  <m:r>
                    <a:rPr lang="es-MX" sz="2000" b="0" i="1" kern="1200" smtClean="0">
                      <a:latin typeface="Cambria Math" panose="02040503050406030204" pitchFamily="18" charset="0"/>
                    </a:rPr>
                    <m:t>𝑠</m:t>
                  </m:r>
                </m:sub>
              </m:sSub>
            </m:oMath>
          </a14:m>
          <a:r>
            <a:rPr lang="es-MX" sz="2000" kern="1200" dirty="0"/>
            <a:t> por corrosión</a:t>
          </a:r>
        </a:p>
      </dsp:txBody>
      <dsp:txXfrm>
        <a:off x="490153" y="712678"/>
        <a:ext cx="6516286" cy="399568"/>
      </dsp:txXfrm>
    </dsp:sp>
    <dsp:sp modelId="{47439A6C-E388-43B5-9425-1BAA46C97CF5}">
      <dsp:nvSpPr>
        <dsp:cNvPr id="0" name=""/>
        <dsp:cNvSpPr/>
      </dsp:nvSpPr>
      <dsp:spPr>
        <a:xfrm>
          <a:off x="0" y="1592862"/>
          <a:ext cx="93707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084240"/>
              <a:satOff val="40000"/>
              <a:lumOff val="-588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5DCDDB-A527-4BA4-ACFC-E89E557E19FA}">
      <dsp:nvSpPr>
        <dsp:cNvPr id="0" name=""/>
        <dsp:cNvSpPr/>
      </dsp:nvSpPr>
      <dsp:spPr>
        <a:xfrm>
          <a:off x="468537" y="1371462"/>
          <a:ext cx="6559518" cy="442800"/>
        </a:xfrm>
        <a:prstGeom prst="roundRect">
          <a:avLst/>
        </a:prstGeom>
        <a:gradFill rotWithShape="0">
          <a:gsLst>
            <a:gs pos="0">
              <a:schemeClr val="accent3">
                <a:hueOff val="1084240"/>
                <a:satOff val="40000"/>
                <a:lumOff val="-58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084240"/>
                <a:satOff val="40000"/>
                <a:lumOff val="-58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084240"/>
                <a:satOff val="40000"/>
                <a:lumOff val="-58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934" tIns="0" rIns="24793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Refuerzo ausente o mal colocado</a:t>
          </a:r>
        </a:p>
      </dsp:txBody>
      <dsp:txXfrm>
        <a:off x="490153" y="1393078"/>
        <a:ext cx="6516286" cy="399568"/>
      </dsp:txXfrm>
    </dsp:sp>
    <dsp:sp modelId="{AC4959BF-E609-4B98-B875-B2B99F12E1C6}">
      <dsp:nvSpPr>
        <dsp:cNvPr id="0" name=""/>
        <dsp:cNvSpPr/>
      </dsp:nvSpPr>
      <dsp:spPr>
        <a:xfrm>
          <a:off x="0" y="2273262"/>
          <a:ext cx="93707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1626359"/>
              <a:satOff val="60000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EE1B82-80CC-4A4C-A083-4AC320D8184E}">
      <dsp:nvSpPr>
        <dsp:cNvPr id="0" name=""/>
        <dsp:cNvSpPr/>
      </dsp:nvSpPr>
      <dsp:spPr>
        <a:xfrm>
          <a:off x="468537" y="2051862"/>
          <a:ext cx="6559518" cy="442800"/>
        </a:xfrm>
        <a:prstGeom prst="roundRect">
          <a:avLst/>
        </a:prstGeom>
        <a:gradFill rotWithShape="0">
          <a:gsLst>
            <a:gs pos="0">
              <a:schemeClr val="accent3">
                <a:hueOff val="1626359"/>
                <a:satOff val="60000"/>
                <a:lumOff val="-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626359"/>
                <a:satOff val="60000"/>
                <a:lumOff val="-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626359"/>
                <a:satOff val="60000"/>
                <a:lumOff val="-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934" tIns="0" rIns="24793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Eventos como sismos o incendios</a:t>
          </a:r>
        </a:p>
      </dsp:txBody>
      <dsp:txXfrm>
        <a:off x="490153" y="2073478"/>
        <a:ext cx="6516286" cy="399568"/>
      </dsp:txXfrm>
    </dsp:sp>
    <dsp:sp modelId="{82E239D5-A208-429B-A9B1-62EBC3707635}">
      <dsp:nvSpPr>
        <dsp:cNvPr id="0" name=""/>
        <dsp:cNvSpPr/>
      </dsp:nvSpPr>
      <dsp:spPr>
        <a:xfrm>
          <a:off x="0" y="2953662"/>
          <a:ext cx="93707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168479"/>
              <a:satOff val="80000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38AE9-96A1-4914-A0A3-EA0BF156ED6F}">
      <dsp:nvSpPr>
        <dsp:cNvPr id="0" name=""/>
        <dsp:cNvSpPr/>
      </dsp:nvSpPr>
      <dsp:spPr>
        <a:xfrm>
          <a:off x="468537" y="2732262"/>
          <a:ext cx="6559518" cy="442800"/>
        </a:xfrm>
        <a:prstGeom prst="roundRect">
          <a:avLst/>
        </a:prstGeom>
        <a:gradFill rotWithShape="0">
          <a:gsLst>
            <a:gs pos="0">
              <a:schemeClr val="accent3">
                <a:hueOff val="2168479"/>
                <a:satOff val="80000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168479"/>
                <a:satOff val="80000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168479"/>
                <a:satOff val="80000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934" tIns="0" rIns="24793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Asentamientos diferenciales y/o Inclinaciones</a:t>
          </a:r>
        </a:p>
      </dsp:txBody>
      <dsp:txXfrm>
        <a:off x="490153" y="2753878"/>
        <a:ext cx="6516286" cy="399568"/>
      </dsp:txXfrm>
    </dsp:sp>
    <dsp:sp modelId="{0E8A5AEB-B6CB-43F8-919B-EF1D19D9ED54}">
      <dsp:nvSpPr>
        <dsp:cNvPr id="0" name=""/>
        <dsp:cNvSpPr/>
      </dsp:nvSpPr>
      <dsp:spPr>
        <a:xfrm>
          <a:off x="0" y="3634062"/>
          <a:ext cx="937074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01E737-5D1F-40F8-A42C-2FA169EA933A}">
      <dsp:nvSpPr>
        <dsp:cNvPr id="0" name=""/>
        <dsp:cNvSpPr/>
      </dsp:nvSpPr>
      <dsp:spPr>
        <a:xfrm>
          <a:off x="468537" y="3412662"/>
          <a:ext cx="6559518" cy="442800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934" tIns="0" rIns="24793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Zonas afectadas por grietas en el subsuelo</a:t>
          </a:r>
        </a:p>
      </dsp:txBody>
      <dsp:txXfrm>
        <a:off x="490153" y="3434278"/>
        <a:ext cx="6516286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E295D-860A-3E4A-8296-AD8E0F71AD69}" type="datetimeFigureOut">
              <a:rPr lang="es-MX" smtClean="0"/>
              <a:t>09/11/23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6A729-F5F7-8E43-83A3-1E077B4413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5843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6A729-F5F7-8E43-83A3-1E077B4413B0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7997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Revisar el título arriba a la derecha, que tiene dos tipos de letra y homologar en toda la presentación.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67FA18-0B3A-5E4A-8F2F-C3458E1EFB31}" type="slidenum">
              <a:rPr lang="es-MX" smtClean="0"/>
              <a:t>20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539933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C3DC9D-CECB-8843-AC81-F6CBA4A77208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5703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321D-8F4E-4B59-8C63-477E4B4516BB}" type="slidenum">
              <a:rPr lang="es-MX" smtClean="0"/>
              <a:t>78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913509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321D-8F4E-4B59-8C63-477E4B4516BB}" type="slidenum">
              <a:rPr lang="es-MX" smtClean="0"/>
              <a:t>79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98729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321D-8F4E-4B59-8C63-477E4B4516BB}" type="slidenum">
              <a:rPr lang="es-MX" smtClean="0"/>
              <a:t>80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6928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321D-8F4E-4B59-8C63-477E4B4516BB}" type="slidenum">
              <a:rPr lang="es-MX" smtClean="0"/>
              <a:t>81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44482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E0321D-8F4E-4B59-8C63-477E4B4516BB}" type="slidenum">
              <a:rPr lang="es-MX" smtClean="0"/>
              <a:t>82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7310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7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488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03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B137BD6-F472-F14D-A088-1B7E96959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065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3550-C761-4E40-B10F-0CC7C9C111ED}" type="datetimeFigureOut">
              <a:rPr lang="es-MX" smtClean="0"/>
              <a:t>09/11/23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EEBC-E860-4E46-B0FD-719ADBE440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171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3550-C761-4E40-B10F-0CC7C9C111ED}" type="datetimeFigureOut">
              <a:rPr lang="es-MX" smtClean="0"/>
              <a:t>09/11/23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EEBC-E860-4E46-B0FD-719ADBE440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1175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3550-C761-4E40-B10F-0CC7C9C111ED}" type="datetimeFigureOut">
              <a:rPr lang="es-MX" smtClean="0"/>
              <a:t>09/11/23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EEBC-E860-4E46-B0FD-719ADBE440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9806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3550-C761-4E40-B10F-0CC7C9C111ED}" type="datetimeFigureOut">
              <a:rPr lang="es-MX" smtClean="0"/>
              <a:t>09/11/23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EEBC-E860-4E46-B0FD-719ADBE440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6709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3550-C761-4E40-B10F-0CC7C9C111ED}" type="datetimeFigureOut">
              <a:rPr lang="es-MX" smtClean="0"/>
              <a:t>09/11/23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EEBC-E860-4E46-B0FD-719ADBE440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6342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10"/>
          <p:cNvSpPr>
            <a:spLocks noGrp="1"/>
          </p:cNvSpPr>
          <p:nvPr>
            <p:ph type="body" sz="quarter" idx="10" hasCustomPrompt="1"/>
          </p:nvPr>
        </p:nvSpPr>
        <p:spPr>
          <a:xfrm>
            <a:off x="6488251" y="2402198"/>
            <a:ext cx="5061732" cy="4321860"/>
          </a:xfr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rgbClr val="3B4B57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cs-CZ" dirty="0"/>
              <a:t>Lorem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 </a:t>
            </a:r>
            <a:r>
              <a:rPr lang="cs-CZ" dirty="0" err="1"/>
              <a:t>sit</a:t>
            </a:r>
            <a:r>
              <a:rPr lang="cs-CZ" dirty="0"/>
              <a:t> </a:t>
            </a:r>
            <a:r>
              <a:rPr lang="cs-CZ" dirty="0" err="1"/>
              <a:t>amet</a:t>
            </a:r>
            <a:r>
              <a:rPr lang="cs-CZ" dirty="0"/>
              <a:t>, </a:t>
            </a:r>
            <a:r>
              <a:rPr lang="cs-CZ" dirty="0" err="1"/>
              <a:t>consectetuer</a:t>
            </a:r>
            <a:r>
              <a:rPr lang="cs-CZ" dirty="0"/>
              <a:t> </a:t>
            </a:r>
            <a:r>
              <a:rPr lang="cs-CZ" dirty="0" err="1"/>
              <a:t>adipiscing</a:t>
            </a:r>
            <a:r>
              <a:rPr lang="cs-CZ" dirty="0"/>
              <a:t> elit. </a:t>
            </a:r>
            <a:r>
              <a:rPr lang="cs-CZ" dirty="0" err="1"/>
              <a:t>Aenean</a:t>
            </a:r>
            <a:r>
              <a:rPr lang="cs-CZ" dirty="0"/>
              <a:t> </a:t>
            </a:r>
            <a:r>
              <a:rPr lang="cs-CZ" dirty="0" err="1"/>
              <a:t>commodo</a:t>
            </a:r>
            <a:r>
              <a:rPr lang="cs-CZ" dirty="0"/>
              <a:t> ligula </a:t>
            </a:r>
            <a:r>
              <a:rPr lang="cs-CZ" dirty="0" err="1"/>
              <a:t>eget</a:t>
            </a:r>
            <a:r>
              <a:rPr lang="cs-CZ" dirty="0"/>
              <a:t> </a:t>
            </a:r>
            <a:r>
              <a:rPr lang="cs-CZ" dirty="0" err="1"/>
              <a:t>dolor</a:t>
            </a:r>
            <a:r>
              <a:rPr lang="cs-CZ" dirty="0"/>
              <a:t>. </a:t>
            </a:r>
            <a:r>
              <a:rPr lang="cs-CZ" dirty="0" err="1"/>
              <a:t>Aenean</a:t>
            </a:r>
            <a:r>
              <a:rPr lang="cs-CZ" dirty="0"/>
              <a:t> </a:t>
            </a:r>
            <a:r>
              <a:rPr lang="cs-CZ" dirty="0" err="1"/>
              <a:t>massa</a:t>
            </a:r>
            <a:r>
              <a:rPr lang="cs-CZ" dirty="0"/>
              <a:t>. </a:t>
            </a:r>
            <a:r>
              <a:rPr lang="cs-CZ" dirty="0" err="1"/>
              <a:t>Cum</a:t>
            </a:r>
            <a:r>
              <a:rPr lang="cs-CZ" dirty="0"/>
              <a:t> </a:t>
            </a:r>
            <a:r>
              <a:rPr lang="cs-CZ" dirty="0" err="1"/>
              <a:t>sociis</a:t>
            </a:r>
            <a:r>
              <a:rPr lang="cs-CZ" dirty="0"/>
              <a:t> </a:t>
            </a:r>
            <a:r>
              <a:rPr lang="cs-CZ" dirty="0" err="1"/>
              <a:t>natoque</a:t>
            </a:r>
            <a:r>
              <a:rPr lang="cs-CZ" dirty="0"/>
              <a:t> </a:t>
            </a:r>
            <a:r>
              <a:rPr lang="cs-CZ" dirty="0" err="1"/>
              <a:t>penatibus</a:t>
            </a:r>
            <a:r>
              <a:rPr lang="cs-CZ" dirty="0"/>
              <a:t> et </a:t>
            </a:r>
            <a:r>
              <a:rPr lang="cs-CZ" dirty="0" err="1"/>
              <a:t>magnis</a:t>
            </a:r>
            <a:r>
              <a:rPr lang="cs-CZ" dirty="0"/>
              <a:t> dis </a:t>
            </a:r>
            <a:r>
              <a:rPr lang="cs-CZ" dirty="0" err="1"/>
              <a:t>parturient</a:t>
            </a:r>
            <a:r>
              <a:rPr lang="cs-CZ" dirty="0"/>
              <a:t> </a:t>
            </a:r>
            <a:r>
              <a:rPr lang="cs-CZ" dirty="0" err="1"/>
              <a:t>montes</a:t>
            </a:r>
            <a:r>
              <a:rPr lang="cs-CZ" dirty="0"/>
              <a:t>, </a:t>
            </a:r>
            <a:r>
              <a:rPr lang="cs-CZ" dirty="0" err="1"/>
              <a:t>nascetur</a:t>
            </a:r>
            <a:r>
              <a:rPr lang="cs-CZ" dirty="0"/>
              <a:t> </a:t>
            </a:r>
            <a:r>
              <a:rPr lang="cs-CZ" dirty="0" err="1"/>
              <a:t>ridiculus</a:t>
            </a:r>
            <a:r>
              <a:rPr lang="cs-CZ" dirty="0"/>
              <a:t> </a:t>
            </a:r>
            <a:r>
              <a:rPr lang="cs-CZ" dirty="0" err="1"/>
              <a:t>mus</a:t>
            </a:r>
            <a:r>
              <a:rPr lang="cs-CZ" dirty="0"/>
              <a:t>. Donec </a:t>
            </a:r>
            <a:r>
              <a:rPr lang="cs-CZ" dirty="0" err="1"/>
              <a:t>quam</a:t>
            </a:r>
            <a:r>
              <a:rPr lang="cs-CZ" dirty="0"/>
              <a:t> </a:t>
            </a:r>
            <a:r>
              <a:rPr lang="cs-CZ" dirty="0" err="1"/>
              <a:t>felis</a:t>
            </a:r>
            <a:r>
              <a:rPr lang="cs-CZ" dirty="0"/>
              <a:t>, </a:t>
            </a:r>
            <a:r>
              <a:rPr lang="cs-CZ" dirty="0" err="1"/>
              <a:t>ultricies</a:t>
            </a:r>
            <a:r>
              <a:rPr lang="cs-CZ" dirty="0"/>
              <a:t> </a:t>
            </a:r>
            <a:r>
              <a:rPr lang="cs-CZ" dirty="0" err="1"/>
              <a:t>nec</a:t>
            </a:r>
            <a:r>
              <a:rPr lang="cs-CZ" dirty="0"/>
              <a:t>, </a:t>
            </a:r>
            <a:r>
              <a:rPr lang="cs-CZ" dirty="0" err="1"/>
              <a:t>pellentesque</a:t>
            </a:r>
            <a:r>
              <a:rPr lang="cs-CZ" dirty="0"/>
              <a:t> </a:t>
            </a:r>
            <a:r>
              <a:rPr lang="cs-CZ" dirty="0" err="1"/>
              <a:t>eu</a:t>
            </a:r>
            <a:r>
              <a:rPr lang="cs-CZ" dirty="0"/>
              <a:t>, </a:t>
            </a:r>
            <a:r>
              <a:rPr lang="cs-CZ" dirty="0" err="1"/>
              <a:t>pretium</a:t>
            </a:r>
            <a:r>
              <a:rPr lang="cs-CZ" dirty="0"/>
              <a:t> </a:t>
            </a:r>
            <a:r>
              <a:rPr lang="cs-CZ" dirty="0" err="1"/>
              <a:t>quis</a:t>
            </a:r>
            <a:r>
              <a:rPr lang="cs-CZ" dirty="0"/>
              <a:t>, sem. </a:t>
            </a:r>
          </a:p>
          <a:p>
            <a:pPr lvl="0"/>
            <a:endParaRPr lang="cs-CZ" dirty="0"/>
          </a:p>
          <a:p>
            <a:pPr lvl="0"/>
            <a:r>
              <a:rPr lang="cs-CZ" dirty="0" err="1"/>
              <a:t>Nulla</a:t>
            </a:r>
            <a:r>
              <a:rPr lang="cs-CZ" dirty="0"/>
              <a:t> </a:t>
            </a:r>
            <a:r>
              <a:rPr lang="cs-CZ" dirty="0" err="1"/>
              <a:t>consequat</a:t>
            </a:r>
            <a:r>
              <a:rPr lang="cs-CZ" dirty="0"/>
              <a:t> </a:t>
            </a:r>
            <a:r>
              <a:rPr lang="cs-CZ" dirty="0" err="1"/>
              <a:t>massa</a:t>
            </a:r>
            <a:r>
              <a:rPr lang="cs-CZ" dirty="0"/>
              <a:t> </a:t>
            </a:r>
            <a:r>
              <a:rPr lang="cs-CZ" dirty="0" err="1"/>
              <a:t>quis</a:t>
            </a:r>
            <a:r>
              <a:rPr lang="cs-CZ" dirty="0"/>
              <a:t> </a:t>
            </a:r>
            <a:r>
              <a:rPr lang="cs-CZ" dirty="0" err="1"/>
              <a:t>enim</a:t>
            </a:r>
            <a:r>
              <a:rPr lang="cs-CZ" dirty="0"/>
              <a:t>. Donec </a:t>
            </a:r>
            <a:r>
              <a:rPr lang="cs-CZ" dirty="0" err="1"/>
              <a:t>pede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, </a:t>
            </a:r>
            <a:r>
              <a:rPr lang="cs-CZ" dirty="0" err="1"/>
              <a:t>fringilla</a:t>
            </a:r>
            <a:r>
              <a:rPr lang="cs-CZ" dirty="0"/>
              <a:t> vel, </a:t>
            </a:r>
            <a:r>
              <a:rPr lang="cs-CZ" dirty="0" err="1"/>
              <a:t>aliquet</a:t>
            </a:r>
            <a:r>
              <a:rPr lang="cs-CZ" dirty="0"/>
              <a:t> </a:t>
            </a:r>
            <a:r>
              <a:rPr lang="cs-CZ" dirty="0" err="1"/>
              <a:t>nec</a:t>
            </a:r>
            <a:r>
              <a:rPr lang="cs-CZ" dirty="0"/>
              <a:t>, </a:t>
            </a:r>
            <a:r>
              <a:rPr lang="cs-CZ" dirty="0" err="1"/>
              <a:t>vulputate</a:t>
            </a:r>
            <a:r>
              <a:rPr lang="cs-CZ" dirty="0"/>
              <a:t> </a:t>
            </a:r>
            <a:r>
              <a:rPr lang="cs-CZ" dirty="0" err="1"/>
              <a:t>eget</a:t>
            </a:r>
            <a:r>
              <a:rPr lang="cs-CZ" dirty="0"/>
              <a:t>, </a:t>
            </a:r>
            <a:r>
              <a:rPr lang="cs-CZ" dirty="0" err="1"/>
              <a:t>arcu</a:t>
            </a:r>
            <a:r>
              <a:rPr lang="cs-CZ" dirty="0"/>
              <a:t>. In </a:t>
            </a:r>
            <a:r>
              <a:rPr lang="cs-CZ" dirty="0" err="1"/>
              <a:t>enim</a:t>
            </a:r>
            <a:r>
              <a:rPr lang="cs-CZ" dirty="0"/>
              <a:t> </a:t>
            </a:r>
            <a:r>
              <a:rPr lang="cs-CZ" dirty="0" err="1"/>
              <a:t>justo</a:t>
            </a:r>
            <a:r>
              <a:rPr lang="cs-CZ" dirty="0"/>
              <a:t>, </a:t>
            </a:r>
            <a:r>
              <a:rPr lang="cs-CZ" dirty="0" err="1"/>
              <a:t>rhoncus</a:t>
            </a:r>
            <a:r>
              <a:rPr lang="cs-CZ" dirty="0"/>
              <a:t> </a:t>
            </a:r>
            <a:r>
              <a:rPr lang="cs-CZ" dirty="0" err="1"/>
              <a:t>ut</a:t>
            </a:r>
            <a:r>
              <a:rPr lang="cs-CZ" dirty="0"/>
              <a:t>, </a:t>
            </a:r>
            <a:r>
              <a:rPr lang="cs-CZ" dirty="0" err="1"/>
              <a:t>imperdiet</a:t>
            </a:r>
            <a:r>
              <a:rPr lang="cs-CZ" dirty="0"/>
              <a:t> a, </a:t>
            </a:r>
            <a:r>
              <a:rPr lang="cs-CZ" dirty="0" err="1"/>
              <a:t>venenatis</a:t>
            </a:r>
            <a:r>
              <a:rPr lang="cs-CZ" dirty="0"/>
              <a:t> vitae, </a:t>
            </a:r>
            <a:r>
              <a:rPr lang="cs-CZ" dirty="0" err="1"/>
              <a:t>justo</a:t>
            </a:r>
            <a:r>
              <a:rPr lang="cs-CZ" dirty="0"/>
              <a:t>. </a:t>
            </a:r>
            <a:r>
              <a:rPr lang="cs-CZ" dirty="0" err="1"/>
              <a:t>Nullam</a:t>
            </a:r>
            <a:r>
              <a:rPr lang="cs-CZ" dirty="0"/>
              <a:t> </a:t>
            </a:r>
            <a:r>
              <a:rPr lang="cs-CZ" dirty="0" err="1"/>
              <a:t>dictum</a:t>
            </a:r>
            <a:r>
              <a:rPr lang="cs-CZ" dirty="0"/>
              <a:t> </a:t>
            </a:r>
            <a:r>
              <a:rPr lang="cs-CZ" dirty="0" err="1"/>
              <a:t>felis</a:t>
            </a:r>
            <a:r>
              <a:rPr lang="cs-CZ" dirty="0"/>
              <a:t> </a:t>
            </a:r>
            <a:r>
              <a:rPr lang="cs-CZ" dirty="0" err="1"/>
              <a:t>eu</a:t>
            </a:r>
            <a:r>
              <a:rPr lang="cs-CZ" dirty="0"/>
              <a:t> </a:t>
            </a:r>
            <a:r>
              <a:rPr lang="cs-CZ" dirty="0" err="1"/>
              <a:t>pede</a:t>
            </a:r>
            <a:r>
              <a:rPr lang="cs-CZ" dirty="0"/>
              <a:t> </a:t>
            </a:r>
            <a:r>
              <a:rPr lang="cs-CZ" dirty="0" err="1"/>
              <a:t>mollis</a:t>
            </a:r>
            <a:r>
              <a:rPr lang="cs-CZ" dirty="0"/>
              <a:t> </a:t>
            </a:r>
            <a:r>
              <a:rPr lang="cs-CZ" dirty="0" err="1"/>
              <a:t>pretium</a:t>
            </a:r>
            <a:r>
              <a:rPr lang="cs-CZ" dirty="0"/>
              <a:t>. </a:t>
            </a:r>
            <a:r>
              <a:rPr lang="cs-CZ" dirty="0" err="1"/>
              <a:t>Integer</a:t>
            </a:r>
            <a:r>
              <a:rPr lang="cs-CZ" dirty="0"/>
              <a:t> </a:t>
            </a:r>
            <a:r>
              <a:rPr lang="cs-CZ" dirty="0" err="1"/>
              <a:t>tincidunt</a:t>
            </a:r>
            <a:r>
              <a:rPr lang="cs-CZ" dirty="0"/>
              <a:t>. </a:t>
            </a:r>
            <a:r>
              <a:rPr lang="cs-CZ" dirty="0" err="1"/>
              <a:t>Cras</a:t>
            </a:r>
            <a:r>
              <a:rPr lang="cs-CZ" dirty="0"/>
              <a:t> </a:t>
            </a:r>
            <a:r>
              <a:rPr lang="cs-CZ" dirty="0" err="1"/>
              <a:t>dapibus</a:t>
            </a:r>
            <a:r>
              <a:rPr lang="cs-CZ" dirty="0"/>
              <a:t>. </a:t>
            </a:r>
            <a:endParaRPr lang="es-ES" dirty="0"/>
          </a:p>
        </p:txBody>
      </p:sp>
      <p:sp>
        <p:nvSpPr>
          <p:cNvPr id="8" name="Marcador de texto 12"/>
          <p:cNvSpPr>
            <a:spLocks noGrp="1"/>
          </p:cNvSpPr>
          <p:nvPr>
            <p:ph type="body" sz="quarter" idx="11" hasCustomPrompt="1"/>
          </p:nvPr>
        </p:nvSpPr>
        <p:spPr>
          <a:xfrm>
            <a:off x="583329" y="842235"/>
            <a:ext cx="5159499" cy="1063625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buNone/>
              <a:defRPr sz="5400" b="1" spc="-225" baseline="0">
                <a:solidFill>
                  <a:srgbClr val="3B4B57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s-ES_tradnl" dirty="0"/>
              <a:t>LOREM IPSUM DOLOR SIT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9285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B3550-C761-4E40-B10F-0CC7C9C111ED}" type="datetimeFigureOut">
              <a:rPr lang="es-MX" smtClean="0"/>
              <a:t>09/11/23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FEEBC-E860-4E46-B0FD-719ADBE44057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2500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76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298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600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5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814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6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4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418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013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11" Type="http://schemas.openxmlformats.org/officeDocument/2006/relationships/image" Target="../media/image2.png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9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9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0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60.xml"/><Relationship Id="rId12" Type="http://schemas.openxmlformats.org/officeDocument/2006/relationships/image" Target="../media/image2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11" Type="http://schemas.openxmlformats.org/officeDocument/2006/relationships/image" Target="../media/image42.jpeg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10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18" Type="http://schemas.openxmlformats.org/officeDocument/2006/relationships/image" Target="../media/image2.png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17" Type="http://schemas.openxmlformats.org/officeDocument/2006/relationships/image" Target="../media/image89.png"/><Relationship Id="rId2" Type="http://schemas.openxmlformats.org/officeDocument/2006/relationships/diagramData" Target="../diagrams/data13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5" Type="http://schemas.openxmlformats.org/officeDocument/2006/relationships/image" Target="../media/image93.jpeg"/><Relationship Id="rId10" Type="http://schemas.openxmlformats.org/officeDocument/2006/relationships/image" Target="../media/image98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image" Target="../media/image104.JPG"/><Relationship Id="rId7" Type="http://schemas.openxmlformats.org/officeDocument/2006/relationships/image" Target="../media/image10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G"/><Relationship Id="rId11" Type="http://schemas.openxmlformats.org/officeDocument/2006/relationships/image" Target="../media/image112.JPG"/><Relationship Id="rId5" Type="http://schemas.openxmlformats.org/officeDocument/2006/relationships/image" Target="../media/image106.JPG"/><Relationship Id="rId10" Type="http://schemas.openxmlformats.org/officeDocument/2006/relationships/image" Target="../media/image111.JPG"/><Relationship Id="rId4" Type="http://schemas.openxmlformats.org/officeDocument/2006/relationships/image" Target="../media/image105.JPG"/><Relationship Id="rId9" Type="http://schemas.openxmlformats.org/officeDocument/2006/relationships/image" Target="../media/image110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2.png"/><Relationship Id="rId7" Type="http://schemas.openxmlformats.org/officeDocument/2006/relationships/image" Target="../media/image1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wmf"/><Relationship Id="rId4" Type="http://schemas.openxmlformats.org/officeDocument/2006/relationships/image" Target="../media/image113.png"/><Relationship Id="rId9" Type="http://schemas.openxmlformats.org/officeDocument/2006/relationships/image" Target="../media/image11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svg"/><Relationship Id="rId4" Type="http://schemas.openxmlformats.org/officeDocument/2006/relationships/image" Target="../media/image1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B5153F67-C84E-8CF5-3A62-57C8955A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4979" y="1689449"/>
            <a:ext cx="6541971" cy="2387600"/>
          </a:xfrm>
        </p:spPr>
        <p:txBody>
          <a:bodyPr>
            <a:noAutofit/>
          </a:bodyPr>
          <a:lstStyle/>
          <a:p>
            <a:pPr algn="ctr"/>
            <a:r>
              <a:rPr lang="es-MX" sz="4800" b="0" dirty="0">
                <a:solidFill>
                  <a:schemeClr val="bg1"/>
                </a:solidFill>
                <a:latin typeface="+mn-lt"/>
              </a:rPr>
              <a:t>Perspectivas de la Seguridad Estructural en la Infraestructura física Educativa</a:t>
            </a:r>
            <a:endParaRPr lang="es-MX" sz="6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Subtítulo 8">
            <a:extLst>
              <a:ext uri="{FF2B5EF4-FFF2-40B4-BE49-F238E27FC236}">
                <a16:creationId xmlns:a16="http://schemas.microsoft.com/office/drawing/2014/main" id="{E70E5FDA-BAC2-1CE9-24DD-FD4794A9B0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79" y="4640999"/>
            <a:ext cx="5619012" cy="1055104"/>
          </a:xfrm>
        </p:spPr>
        <p:txBody>
          <a:bodyPr>
            <a:normAutofit/>
          </a:bodyPr>
          <a:lstStyle/>
          <a:p>
            <a:r>
              <a:rPr lang="es-MX" sz="3600" b="1" dirty="0">
                <a:solidFill>
                  <a:schemeClr val="bg1"/>
                </a:solidFill>
              </a:rPr>
              <a:t>Ponente: Marcos M. Chávez</a:t>
            </a:r>
            <a:br>
              <a:rPr lang="es-MX" sz="3600" b="1" dirty="0">
                <a:solidFill>
                  <a:schemeClr val="bg1"/>
                </a:solidFill>
              </a:rPr>
            </a:br>
            <a:r>
              <a:rPr lang="es-MX" sz="2800" dirty="0">
                <a:solidFill>
                  <a:schemeClr val="bg1"/>
                </a:solidFill>
              </a:rPr>
              <a:t>Instituto de Ingeniería, UNAM</a:t>
            </a:r>
            <a:endParaRPr lang="es-MX" sz="3600" dirty="0">
              <a:solidFill>
                <a:schemeClr val="bg1"/>
              </a:solidFill>
            </a:endParaRP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6B126A7-4B68-392D-657A-CD89356FFEDB}"/>
              </a:ext>
            </a:extLst>
          </p:cNvPr>
          <p:cNvSpPr txBox="1">
            <a:spLocks/>
          </p:cNvSpPr>
          <p:nvPr/>
        </p:nvSpPr>
        <p:spPr>
          <a:xfrm>
            <a:off x="7406886" y="5139202"/>
            <a:ext cx="4726745" cy="88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D0410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895CFDA2-1765-3B33-071F-6F292264AB2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31" y="5818453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6437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4BEE554-2185-4F13-A5C3-CFDB64C51754}"/>
              </a:ext>
            </a:extLst>
          </p:cNvPr>
          <p:cNvSpPr/>
          <p:nvPr/>
        </p:nvSpPr>
        <p:spPr>
          <a:xfrm>
            <a:off x="-1404" y="1"/>
            <a:ext cx="10073899" cy="58477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s-MX" sz="2800" b="1" dirty="0">
                <a:solidFill>
                  <a:schemeClr val="accent2">
                    <a:lumMod val="50000"/>
                  </a:schemeClr>
                </a:solidFill>
              </a:rPr>
              <a:t>Desempeño = Función (diseño, construcción, mantenimiento…)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D9976AF-3FDD-45F2-A1FE-37CE0079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870610" y="1735116"/>
            <a:ext cx="4216010" cy="376673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02B5C74-6DE8-46E1-8485-51BBEDEE7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5" t="2597" r="3606"/>
          <a:stretch/>
        </p:blipFill>
        <p:spPr>
          <a:xfrm>
            <a:off x="4167014" y="1510478"/>
            <a:ext cx="3760141" cy="229335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3E377838-37AB-4E43-9FE3-F69AF17865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7" t="5625" r="2426"/>
          <a:stretch/>
        </p:blipFill>
        <p:spPr>
          <a:xfrm>
            <a:off x="300319" y="1510479"/>
            <a:ext cx="3677194" cy="243607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62F32A6-58B7-4E05-9DBA-06986B05365C}"/>
              </a:ext>
            </a:extLst>
          </p:cNvPr>
          <p:cNvSpPr txBox="1"/>
          <p:nvPr/>
        </p:nvSpPr>
        <p:spPr>
          <a:xfrm>
            <a:off x="300192" y="3455750"/>
            <a:ext cx="3677193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MX" sz="1600" cap="small" spc="-40" dirty="0">
                <a:solidFill>
                  <a:schemeClr val="bg1"/>
                </a:solidFill>
              </a:rPr>
              <a:t>Cubo de tinacos dañado, armado </a:t>
            </a:r>
            <a:r>
              <a:rPr lang="es-MX" sz="1600" cap="small" spc="-40" dirty="0" err="1">
                <a:solidFill>
                  <a:schemeClr val="bg1"/>
                </a:solidFill>
              </a:rPr>
              <a:t>corroido</a:t>
            </a:r>
            <a:endParaRPr lang="es-MX" sz="1600" cap="small" spc="-40" dirty="0">
              <a:solidFill>
                <a:schemeClr val="bg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FAC9570-179F-44F4-96F9-933FBF1F6195}"/>
              </a:ext>
            </a:extLst>
          </p:cNvPr>
          <p:cNvSpPr txBox="1"/>
          <p:nvPr/>
        </p:nvSpPr>
        <p:spPr>
          <a:xfrm>
            <a:off x="4167014" y="3455750"/>
            <a:ext cx="3760141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MX" sz="1600" cap="small" spc="-40" dirty="0">
                <a:solidFill>
                  <a:schemeClr val="bg1"/>
                </a:solidFill>
              </a:rPr>
              <a:t>Fisuras en losa de concreto armado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F9EA3DB-8DFF-4C98-A044-188AB97D0759}"/>
              </a:ext>
            </a:extLst>
          </p:cNvPr>
          <p:cNvSpPr txBox="1"/>
          <p:nvPr/>
        </p:nvSpPr>
        <p:spPr>
          <a:xfrm>
            <a:off x="8095248" y="5435561"/>
            <a:ext cx="3731532" cy="33855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cap="small" spc="-40" dirty="0">
                <a:solidFill>
                  <a:schemeClr val="bg1"/>
                </a:solidFill>
              </a:rPr>
              <a:t>Exposición de aceros en trabes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07DB760-9EC6-4F6D-8109-751BD6381EA7}"/>
              </a:ext>
            </a:extLst>
          </p:cNvPr>
          <p:cNvSpPr txBox="1"/>
          <p:nvPr/>
        </p:nvSpPr>
        <p:spPr>
          <a:xfrm>
            <a:off x="8101839" y="3455750"/>
            <a:ext cx="3760143" cy="58477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MX" sz="1600" cap="small" spc="-40" dirty="0">
                <a:solidFill>
                  <a:schemeClr val="bg1"/>
                </a:solidFill>
              </a:rPr>
              <a:t>Desprendimiento de concreto en plafones y grietas en trabes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0760B71D-01D6-4B8E-BBC5-00758E2607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167693" y="2895260"/>
            <a:ext cx="1930926" cy="373153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C8E2129-3346-44AC-8717-5566B7B719DD}"/>
              </a:ext>
            </a:extLst>
          </p:cNvPr>
          <p:cNvSpPr/>
          <p:nvPr/>
        </p:nvSpPr>
        <p:spPr>
          <a:xfrm>
            <a:off x="300193" y="5473140"/>
            <a:ext cx="3677192" cy="31354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085604-A54E-FE5B-C3FC-89B63B8D46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-32508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948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96"/>
          <p:cNvSpPr/>
          <p:nvPr/>
        </p:nvSpPr>
        <p:spPr>
          <a:xfrm>
            <a:off x="2902633" y="-22640"/>
            <a:ext cx="5753687" cy="5616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s-ES_tradnl" sz="2800" b="1" dirty="0">
                <a:solidFill>
                  <a:schemeClr val="accent2">
                    <a:lumMod val="50000"/>
                  </a:schemeClr>
                </a:solidFill>
                <a:sym typeface="Arial Black"/>
              </a:rPr>
              <a:t>Tipos de daño</a:t>
            </a:r>
          </a:p>
        </p:txBody>
      </p:sp>
      <p:pic>
        <p:nvPicPr>
          <p:cNvPr id="13" name="Imagen 12" descr="C:\Users\Juan Jose\Desktop\INIFED\4.D29.Juan José\DBJJ Daños fotos\Fotografias daño INIFED\20DNL0002Q-Ciudad-Ixtepec-OAXACA-Muro-TensionDiagona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0" y="1332354"/>
            <a:ext cx="3505203" cy="2693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 descr="C:\Users\Juan Jose\Desktop\INIFED\4.D29.Juan José\DBJJ Daños fotos\Fotografias daño INIFED\20DNL0002Q-Ciudad-Ixtepec-OAXACA-Muro-Adherenci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23" y="3752109"/>
            <a:ext cx="3481753" cy="256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83037FA-D419-2044-A094-10016612CE2D}"/>
              </a:ext>
            </a:extLst>
          </p:cNvPr>
          <p:cNvSpPr txBox="1"/>
          <p:nvPr/>
        </p:nvSpPr>
        <p:spPr>
          <a:xfrm>
            <a:off x="368066" y="731755"/>
            <a:ext cx="5678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>
                <a:solidFill>
                  <a:schemeClr val="accent5"/>
                </a:solidFill>
              </a:rPr>
              <a:t>Daño en muros por tensión diagonal </a:t>
            </a:r>
          </a:p>
        </p:txBody>
      </p:sp>
      <p:pic>
        <p:nvPicPr>
          <p:cNvPr id="10" name="Imagen 9" descr="../../../Volumes/Luciano%20Portatil/Respaldo%20Escritorio%20Lap/Visita%20Jojutla/Escuelas%20Jo">
            <a:extLst>
              <a:ext uri="{FF2B5EF4-FFF2-40B4-BE49-F238E27FC236}">
                <a16:creationId xmlns:a16="http://schemas.microsoft.com/office/drawing/2014/main" id="{0928C2D7-7888-9B48-8261-9583C662D99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27716" y="2303573"/>
            <a:ext cx="4777178" cy="28970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568D8F5-6D16-084A-B8E9-2B574A5D0BD9}"/>
              </a:ext>
            </a:extLst>
          </p:cNvPr>
          <p:cNvSpPr/>
          <p:nvPr/>
        </p:nvSpPr>
        <p:spPr>
          <a:xfrm>
            <a:off x="7052676" y="731755"/>
            <a:ext cx="41272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sz="2800" b="1" dirty="0">
                <a:solidFill>
                  <a:schemeClr val="accent5"/>
                </a:solidFill>
              </a:rPr>
              <a:t>Daño en contrafuertes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DFBB34F-C6C5-874F-41B9-91F5C3934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059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6"/>
          <p:cNvSpPr/>
          <p:nvPr/>
        </p:nvSpPr>
        <p:spPr>
          <a:xfrm>
            <a:off x="3221502" y="0"/>
            <a:ext cx="5781822" cy="53457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s-ES_tradnl" sz="2800" b="1" dirty="0">
                <a:solidFill>
                  <a:schemeClr val="accent2">
                    <a:lumMod val="50000"/>
                  </a:schemeClr>
                </a:solidFill>
                <a:sym typeface="Arial Black"/>
              </a:rPr>
              <a:t>Estructuras atípicas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096279" y="1094832"/>
            <a:ext cx="1007246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S_tradnl" sz="2400" b="1" dirty="0">
                <a:ea typeface="ＭＳ Ｐゴシック" charset="0"/>
                <a:cs typeface="Calibri" panose="020F0502020204030204" pitchFamily="34" charset="0"/>
              </a:rPr>
              <a:t>4,911 estructuras escolares</a:t>
            </a: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 no corresponden a </a:t>
            </a:r>
            <a:r>
              <a:rPr lang="es-ES_tradnl" sz="2400" b="1" dirty="0">
                <a:ea typeface="ＭＳ Ｐゴシック" charset="0"/>
                <a:cs typeface="Calibri" panose="020F0502020204030204" pitchFamily="34" charset="0"/>
              </a:rPr>
              <a:t>ningún prototipo</a:t>
            </a: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 de los definidos por el INIFED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Existe una gran </a:t>
            </a:r>
            <a:r>
              <a:rPr lang="es-ES_tradnl" sz="2400" b="1" dirty="0">
                <a:ea typeface="ＭＳ Ｐゴシック" charset="0"/>
                <a:cs typeface="Calibri" panose="020F0502020204030204" pitchFamily="34" charset="0"/>
              </a:rPr>
              <a:t>variedad de este tipo de estructuras</a:t>
            </a: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, desde inmuebles históricos hasta edificaciones construidas por los mismos padres de familia con prácticas constructivas de la zona.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Dada su </a:t>
            </a:r>
            <a:r>
              <a:rPr lang="es-ES_tradnl" sz="2400" b="1" dirty="0">
                <a:ea typeface="ＭＳ Ｐゴシック" charset="0"/>
                <a:cs typeface="Calibri" panose="020F0502020204030204" pitchFamily="34" charset="0"/>
              </a:rPr>
              <a:t>alta variabilidad</a:t>
            </a: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, se realizó una clasificación de acuerdo con el material correspondiente a su estructura principal de carga.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§"/>
            </a:pP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El mayor número de estructuras atípicas corresponde a</a:t>
            </a:r>
            <a:r>
              <a:rPr lang="es-ES_tradnl" sz="2400" b="1" dirty="0">
                <a:ea typeface="ＭＳ Ｐゴシック" charset="0"/>
                <a:cs typeface="Calibri" panose="020F0502020204030204" pitchFamily="34" charset="0"/>
              </a:rPr>
              <a:t> estructuras de mampostería (1,854)</a:t>
            </a: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, seguidas por las por las de </a:t>
            </a:r>
            <a:r>
              <a:rPr lang="es-ES_tradnl" sz="2400" b="1" dirty="0">
                <a:ea typeface="ＭＳ Ｐゴシック" charset="0"/>
                <a:cs typeface="Calibri" panose="020F0502020204030204" pitchFamily="34" charset="0"/>
              </a:rPr>
              <a:t>concreto (1,040)</a:t>
            </a: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, aquellas en las que el material estructural corresponde a </a:t>
            </a:r>
            <a:r>
              <a:rPr lang="es-ES_tradnl" sz="2400" b="1" dirty="0">
                <a:ea typeface="ＭＳ Ｐゴシック" charset="0"/>
                <a:cs typeface="Calibri" panose="020F0502020204030204" pitchFamily="34" charset="0"/>
              </a:rPr>
              <a:t>otros tipos de materiales (960)</a:t>
            </a: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, y muy pocas de </a:t>
            </a:r>
            <a:r>
              <a:rPr lang="es-ES_tradnl" sz="2400" b="1" dirty="0">
                <a:ea typeface="ＭＳ Ｐゴシック" charset="0"/>
                <a:cs typeface="Calibri" panose="020F0502020204030204" pitchFamily="34" charset="0"/>
              </a:rPr>
              <a:t>acero (118)</a:t>
            </a:r>
            <a:r>
              <a:rPr lang="es-ES_tradnl" sz="2400" dirty="0">
                <a:ea typeface="ＭＳ Ｐゴシック" charset="0"/>
                <a:cs typeface="Calibri" panose="020F0502020204030204" pitchFamily="34" charset="0"/>
              </a:rPr>
              <a:t>. Existen 939 estructuras de este tipo en las cuales no se identifica de ninguna manera el tipo de material estructural.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FD771A-7C60-97DA-BA77-6FA0AFA26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385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6A7426-ABEE-FF94-1C0E-3FB225682B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3200" b="1" dirty="0">
                <a:latin typeface="+mn-lt"/>
              </a:rPr>
              <a:t>Evaluación </a:t>
            </a:r>
            <a:r>
              <a:rPr lang="es-MX" sz="3200" b="1" dirty="0" err="1">
                <a:latin typeface="+mn-lt"/>
              </a:rPr>
              <a:t>postsísmica</a:t>
            </a:r>
            <a:endParaRPr lang="es-MX" sz="3200" b="1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7EE763-417C-BEE1-D5C1-274E11EC4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6986" y="383950"/>
            <a:ext cx="2413495" cy="403685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907DC56-ECDF-C04D-1641-C19AE1B67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542" y="732985"/>
            <a:ext cx="5220945" cy="247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3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F62432A-DD2A-4309-A39A-10A49AE6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78" y="837862"/>
            <a:ext cx="10730522" cy="917825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Evaluación </a:t>
            </a:r>
            <a:r>
              <a:rPr lang="es-MX" sz="4000" b="1" dirty="0" err="1">
                <a:solidFill>
                  <a:schemeClr val="bg1"/>
                </a:solidFill>
              </a:rPr>
              <a:t>postsísmica</a:t>
            </a:r>
            <a:r>
              <a:rPr lang="es-MX" sz="4000" b="1" dirty="0">
                <a:solidFill>
                  <a:schemeClr val="bg1"/>
                </a:solidFill>
              </a:rPr>
              <a:t> de la infraestructura física educativa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F237F-640B-4581-BB89-2D2FE9B44BA9}"/>
              </a:ext>
            </a:extLst>
          </p:cNvPr>
          <p:cNvSpPr txBox="1">
            <a:spLocks/>
          </p:cNvSpPr>
          <p:nvPr/>
        </p:nvSpPr>
        <p:spPr>
          <a:xfrm>
            <a:off x="547078" y="2011680"/>
            <a:ext cx="10730522" cy="454152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  <a:buNone/>
            </a:pPr>
            <a:r>
              <a:rPr lang="es-MX" sz="2400" dirty="0">
                <a:solidFill>
                  <a:schemeClr val="tx2">
                    <a:lumMod val="50000"/>
                  </a:schemeClr>
                </a:solidFill>
              </a:rPr>
              <a:t>Se dispone de un sistema de evaluación </a:t>
            </a:r>
            <a:r>
              <a:rPr lang="es-MX" sz="2400" dirty="0" err="1">
                <a:solidFill>
                  <a:schemeClr val="tx2">
                    <a:lumMod val="50000"/>
                  </a:schemeClr>
                </a:solidFill>
              </a:rPr>
              <a:t>postsísmica</a:t>
            </a:r>
            <a:r>
              <a:rPr lang="es-MX" sz="2400" dirty="0">
                <a:solidFill>
                  <a:schemeClr val="tx2">
                    <a:lumMod val="50000"/>
                  </a:schemeClr>
                </a:solidFill>
              </a:rPr>
              <a:t> que comprende tres niveles: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  <a:buNone/>
            </a:pPr>
            <a:r>
              <a:rPr lang="es-MX" sz="2400" dirty="0">
                <a:solidFill>
                  <a:schemeClr val="tx2">
                    <a:lumMod val="50000"/>
                  </a:schemeClr>
                </a:solidFill>
              </a:rPr>
              <a:t>- Primer nivel (N1), </a:t>
            </a:r>
            <a:r>
              <a:rPr lang="es-MX" sz="2400" b="1" dirty="0">
                <a:solidFill>
                  <a:schemeClr val="tx2">
                    <a:lumMod val="50000"/>
                  </a:schemeClr>
                </a:solidFill>
              </a:rPr>
              <a:t>Evaluación Rápida</a:t>
            </a:r>
            <a:r>
              <a:rPr lang="es-MX" sz="2400" dirty="0">
                <a:solidFill>
                  <a:schemeClr val="tx2">
                    <a:lumMod val="50000"/>
                  </a:schemeClr>
                </a:solidFill>
              </a:rPr>
              <a:t>, identifica, de manera expedita y simple, las estructuras aparentemente seguras y las claramente inseguras (fase de emergencias).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  <a:buNone/>
            </a:pPr>
            <a:r>
              <a:rPr lang="es-MX" sz="2400" dirty="0">
                <a:solidFill>
                  <a:schemeClr val="tx2">
                    <a:lumMod val="50000"/>
                  </a:schemeClr>
                </a:solidFill>
              </a:rPr>
              <a:t>- Segundo nivel (N2), </a:t>
            </a:r>
            <a:r>
              <a:rPr lang="es-MX" sz="2400" b="1" dirty="0">
                <a:solidFill>
                  <a:schemeClr val="tx2">
                    <a:lumMod val="50000"/>
                  </a:schemeClr>
                </a:solidFill>
              </a:rPr>
              <a:t>Evaluación Intermedia</a:t>
            </a:r>
            <a:r>
              <a:rPr lang="es-MX" sz="2400" dirty="0">
                <a:solidFill>
                  <a:schemeClr val="tx2">
                    <a:lumMod val="50000"/>
                  </a:schemeClr>
                </a:solidFill>
              </a:rPr>
              <a:t>, se realiza por un ingeniero estructural cuando haya dudas sobre la seguridad estructural derivadas de la Evaluación Rápida. Como resultado, se clasifica a las estructuras como seguras (“Uso Permitido”), potencialmente peligrosas (lo que implica “Acceso y Uso Restringidos”), o inseguras (o de “Acceso Prohibido”). Fase de recuperación.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  <a:buNone/>
            </a:pPr>
            <a:r>
              <a:rPr lang="es-MX" sz="2400" dirty="0">
                <a:solidFill>
                  <a:schemeClr val="tx2">
                    <a:lumMod val="50000"/>
                  </a:schemeClr>
                </a:solidFill>
              </a:rPr>
              <a:t>- Tercer nivel (N3), </a:t>
            </a:r>
            <a:r>
              <a:rPr lang="es-MX" sz="2400" b="1" dirty="0">
                <a:solidFill>
                  <a:schemeClr val="tx2">
                    <a:lumMod val="50000"/>
                  </a:schemeClr>
                </a:solidFill>
              </a:rPr>
              <a:t>Evaluación Profunda</a:t>
            </a:r>
            <a:r>
              <a:rPr lang="es-MX" sz="2400" dirty="0">
                <a:solidFill>
                  <a:schemeClr val="tx2">
                    <a:lumMod val="50000"/>
                  </a:schemeClr>
                </a:solidFill>
              </a:rPr>
              <a:t>, se realiza por un ingeniero estructural, contratado por el propietario de la escuela, con objeto de estudiar la estructura con detalle (levantamiento minucioso del daño estructural y no estructural, la evaluación cuantitativa de la capacidad de la estructura dañada, el análisis de distintas estrategias y técnicas de rehabilitación, así como el diseño a detalle de las técnicas seleccionadas. La Evaluación Profunda se ejecuta en la fase de Reconstrucción.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10EB75-F851-EDEE-6360-ECE6EBE49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098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B49F681-EE59-4456-9DC7-73E9E002C09C}"/>
              </a:ext>
            </a:extLst>
          </p:cNvPr>
          <p:cNvGraphicFramePr/>
          <p:nvPr/>
        </p:nvGraphicFramePr>
        <p:xfrm>
          <a:off x="193878" y="838927"/>
          <a:ext cx="9367141" cy="5180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errar llave 5">
            <a:extLst>
              <a:ext uri="{FF2B5EF4-FFF2-40B4-BE49-F238E27FC236}">
                <a16:creationId xmlns:a16="http://schemas.microsoft.com/office/drawing/2014/main" id="{6C6F59C6-2887-4B47-A168-23A821D273AB}"/>
              </a:ext>
            </a:extLst>
          </p:cNvPr>
          <p:cNvSpPr/>
          <p:nvPr/>
        </p:nvSpPr>
        <p:spPr>
          <a:xfrm>
            <a:off x="8975745" y="838927"/>
            <a:ext cx="554636" cy="3736357"/>
          </a:xfrm>
          <a:prstGeom prst="rightBrac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92F48E4-FB9A-4B0E-8651-DFA32EC9699E}"/>
              </a:ext>
            </a:extLst>
          </p:cNvPr>
          <p:cNvSpPr txBox="1"/>
          <p:nvPr/>
        </p:nvSpPr>
        <p:spPr>
          <a:xfrm>
            <a:off x="9769566" y="2527010"/>
            <a:ext cx="2006709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400" b="1" dirty="0"/>
              <a:t>Niveles 1 y 2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8FAE9D1-012C-47FD-AA63-D9D0033CFB2B}"/>
              </a:ext>
            </a:extLst>
          </p:cNvPr>
          <p:cNvSpPr txBox="1"/>
          <p:nvPr/>
        </p:nvSpPr>
        <p:spPr>
          <a:xfrm>
            <a:off x="9769566" y="5170176"/>
            <a:ext cx="2006709" cy="369332"/>
          </a:xfrm>
          <a:prstGeom prst="rect">
            <a:avLst/>
          </a:prstGeom>
          <a:solidFill>
            <a:srgbClr val="A5A5A5">
              <a:hueOff val="2710599"/>
              <a:satOff val="100000"/>
              <a:lumOff val="-14706"/>
              <a:alphaOff val="0"/>
            </a:srgbClr>
          </a:solidFill>
          <a:ln w="12700" cap="flat" cmpd="sng" algn="ctr">
            <a:solidFill>
              <a:prstClr val="white">
                <a:hueOff val="0"/>
                <a:satOff val="0"/>
                <a:lumOff val="0"/>
                <a:alphaOff val="0"/>
              </a:prstClr>
            </a:solidFill>
            <a:prstDash val="solid"/>
            <a:miter lim="800000"/>
          </a:ln>
          <a:effectLst/>
        </p:spPr>
        <p:txBody>
          <a:bodyPr spcFirstLastPara="0" vert="horz" wrap="square" lIns="318895" tIns="76200" rIns="142240" bIns="76200" numCol="1" spcCol="1270" anchor="ctr" anchorCtr="0">
            <a:no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Nivel 3</a:t>
            </a:r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83A92331-F540-4085-BA02-BFBC1A974D41}"/>
              </a:ext>
            </a:extLst>
          </p:cNvPr>
          <p:cNvSpPr/>
          <p:nvPr/>
        </p:nvSpPr>
        <p:spPr>
          <a:xfrm>
            <a:off x="8975745" y="4876073"/>
            <a:ext cx="554636" cy="1014665"/>
          </a:xfrm>
          <a:prstGeom prst="rightBrac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5D3032-3B3E-4F6D-A495-F09BECBC17F9}"/>
              </a:ext>
            </a:extLst>
          </p:cNvPr>
          <p:cNvSpPr txBox="1"/>
          <p:nvPr/>
        </p:nvSpPr>
        <p:spPr>
          <a:xfrm>
            <a:off x="4013848" y="111760"/>
            <a:ext cx="3799191" cy="55345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defPPr>
              <a:defRPr lang="en-US"/>
            </a:defPPr>
            <a:lvl1pPr algn="ctr">
              <a:lnSpc>
                <a:spcPct val="85000"/>
              </a:lnSpc>
              <a:spcBef>
                <a:spcPct val="0"/>
              </a:spcBef>
              <a:defRPr sz="2800" b="1" spc="-5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Resumen Documentos</a:t>
            </a:r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E049D63-D03B-62C1-E891-94666CFC93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073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9E3EB3E-3919-4392-8D14-CB9E9DFABCB9}"/>
              </a:ext>
            </a:extLst>
          </p:cNvPr>
          <p:cNvSpPr/>
          <p:nvPr/>
        </p:nvSpPr>
        <p:spPr>
          <a:xfrm>
            <a:off x="37797" y="1"/>
            <a:ext cx="9101224" cy="8512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Evaluación </a:t>
            </a:r>
            <a:r>
              <a:rPr lang="es-MX" sz="2800" b="1" spc="-50" dirty="0" err="1">
                <a:solidFill>
                  <a:schemeClr val="accent2">
                    <a:lumMod val="50000"/>
                  </a:schemeClr>
                </a:solidFill>
              </a:rPr>
              <a:t>postsísmica</a:t>
            </a:r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 de la infraestructura física educativa de México. Volumen 1: Metodología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C41B607-E542-4E30-BB21-ECC3DE511284}"/>
              </a:ext>
            </a:extLst>
          </p:cNvPr>
          <p:cNvSpPr/>
          <p:nvPr/>
        </p:nvSpPr>
        <p:spPr>
          <a:xfrm>
            <a:off x="1058779" y="1711292"/>
            <a:ext cx="1023732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200" dirty="0"/>
              <a:t>El propósito es describir la </a:t>
            </a:r>
            <a:r>
              <a:rPr lang="es-MX" sz="2200" b="1" dirty="0"/>
              <a:t>metodología de evaluación </a:t>
            </a:r>
            <a:r>
              <a:rPr lang="es-MX" sz="2200" b="1" dirty="0" err="1"/>
              <a:t>postsísmica</a:t>
            </a:r>
            <a:r>
              <a:rPr lang="es-MX" sz="2200" b="1" dirty="0"/>
              <a:t> </a:t>
            </a:r>
            <a:r>
              <a:rPr lang="es-MX" sz="2200" dirty="0"/>
              <a:t>de la infraestructura física educativa de México, que permita definir el estado de su seguridad estructural. </a:t>
            </a:r>
          </a:p>
          <a:p>
            <a:pPr marL="342900" indent="-342900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200" dirty="0"/>
              <a:t>Los procedimientos pretenden lograr </a:t>
            </a:r>
            <a:r>
              <a:rPr lang="es-MX" sz="2200" b="1" dirty="0"/>
              <a:t>uniformidad en la clasificación del daño de los edificios</a:t>
            </a:r>
            <a:r>
              <a:rPr lang="es-MX" sz="2200" dirty="0"/>
              <a:t>. </a:t>
            </a:r>
          </a:p>
          <a:p>
            <a:pPr marL="342900" indent="-342900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200" dirty="0"/>
              <a:t>C</a:t>
            </a:r>
            <a:r>
              <a:rPr lang="es-ES" sz="2200" dirty="0" err="1"/>
              <a:t>ontribuye</a:t>
            </a:r>
            <a:r>
              <a:rPr lang="es-ES" sz="2200" dirty="0"/>
              <a:t> a contar con un </a:t>
            </a:r>
            <a:r>
              <a:rPr lang="es-ES" sz="2200" b="1" dirty="0"/>
              <a:t>plan de inspecciones</a:t>
            </a:r>
            <a:r>
              <a:rPr lang="es-ES" sz="2200" dirty="0"/>
              <a:t>, así como a dar elementos para que el sistema cuente con la capacidad de respuesta y se pueda </a:t>
            </a:r>
            <a:r>
              <a:rPr lang="es-ES" sz="2200" b="1" dirty="0"/>
              <a:t>comunicar el resultado de la inspección a la comunidad educativa de la mejor manera.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AE3533E-04E3-4E9F-9854-D0D3F862CA13}"/>
              </a:ext>
            </a:extLst>
          </p:cNvPr>
          <p:cNvSpPr/>
          <p:nvPr/>
        </p:nvSpPr>
        <p:spPr>
          <a:xfrm>
            <a:off x="0" y="4867007"/>
            <a:ext cx="12192000" cy="14465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200" dirty="0"/>
              <a:t>N1: la metodología requiere que se haga un </a:t>
            </a:r>
            <a:r>
              <a:rPr lang="es-MX" sz="2200" b="1" dirty="0"/>
              <a:t>levantamiento somero de la estructura.</a:t>
            </a:r>
          </a:p>
          <a:p>
            <a:pPr marL="342900" indent="-342900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200" dirty="0"/>
              <a:t>N2: levantamiento para </a:t>
            </a:r>
            <a:r>
              <a:rPr lang="es-MX" sz="2200" b="1" dirty="0"/>
              <a:t>evaluar, en campo o en gabinete, la seguridad estructural del edificio</a:t>
            </a:r>
            <a:r>
              <a:rPr lang="es-MX" sz="2200" dirty="0"/>
              <a:t>. </a:t>
            </a:r>
            <a:br>
              <a:rPr lang="es-MX" sz="2200" dirty="0"/>
            </a:br>
            <a:r>
              <a:rPr lang="es-MX" sz="2200" dirty="0"/>
              <a:t>A partir de este resultado, las autoridades y los propietarios de las escuelas estarán en condiciones </a:t>
            </a:r>
            <a:br>
              <a:rPr lang="es-MX" sz="2200" dirty="0"/>
            </a:br>
            <a:r>
              <a:rPr lang="es-MX" sz="2200" dirty="0"/>
              <a:t>de </a:t>
            </a:r>
            <a:r>
              <a:rPr lang="es-MX" sz="2200" b="1" dirty="0"/>
              <a:t>decidir</a:t>
            </a:r>
            <a:r>
              <a:rPr lang="es-MX" sz="2200" dirty="0"/>
              <a:t> sobre su </a:t>
            </a:r>
            <a:r>
              <a:rPr lang="es-MX" sz="2200" b="1" dirty="0"/>
              <a:t>reparación, reforzamiento/</a:t>
            </a:r>
            <a:r>
              <a:rPr lang="es-MX" sz="2200" b="1" dirty="0" err="1"/>
              <a:t>rigidización</a:t>
            </a:r>
            <a:r>
              <a:rPr lang="es-MX" sz="2200" b="1" dirty="0"/>
              <a:t>, o incluso su demolición y reemplazo</a:t>
            </a:r>
            <a:r>
              <a:rPr lang="es-MX" sz="2200" dirty="0"/>
              <a:t>.</a:t>
            </a:r>
            <a:endParaRPr lang="es-MX" sz="2200" b="1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07F4C2D-BA1F-45C7-9331-E8684735F1C6}"/>
              </a:ext>
            </a:extLst>
          </p:cNvPr>
          <p:cNvSpPr/>
          <p:nvPr/>
        </p:nvSpPr>
        <p:spPr>
          <a:xfrm>
            <a:off x="389666" y="1101867"/>
            <a:ext cx="1669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s-MX" sz="2400" b="1" dirty="0">
                <a:solidFill>
                  <a:schemeClr val="accent5"/>
                </a:solidFill>
              </a:rPr>
              <a:t>Descripción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19934F3-8416-909C-BAB4-2C0A6CB57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810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AEE801BF-8433-4777-A4FB-E09964B35967}"/>
              </a:ext>
            </a:extLst>
          </p:cNvPr>
          <p:cNvGraphicFramePr/>
          <p:nvPr/>
        </p:nvGraphicFramePr>
        <p:xfrm>
          <a:off x="261665" y="648431"/>
          <a:ext cx="5671363" cy="5621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801C460D-1FEA-4893-85D0-FA5219D1C49E}"/>
              </a:ext>
            </a:extLst>
          </p:cNvPr>
          <p:cNvGraphicFramePr/>
          <p:nvPr/>
        </p:nvGraphicFramePr>
        <p:xfrm>
          <a:off x="6580682" y="674556"/>
          <a:ext cx="5376898" cy="5621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Rectángulo 13">
            <a:extLst>
              <a:ext uri="{FF2B5EF4-FFF2-40B4-BE49-F238E27FC236}">
                <a16:creationId xmlns:a16="http://schemas.microsoft.com/office/drawing/2014/main" id="{EE11FA1D-B81B-467C-AFC8-42C95AC3B6F4}"/>
              </a:ext>
            </a:extLst>
          </p:cNvPr>
          <p:cNvSpPr/>
          <p:nvPr/>
        </p:nvSpPr>
        <p:spPr>
          <a:xfrm>
            <a:off x="1867423" y="0"/>
            <a:ext cx="852310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Evaluación </a:t>
            </a:r>
            <a:r>
              <a:rPr lang="es-MX" sz="2800" b="1" spc="-50" dirty="0" err="1">
                <a:solidFill>
                  <a:schemeClr val="accent2">
                    <a:lumMod val="50000"/>
                  </a:schemeClr>
                </a:solidFill>
              </a:rPr>
              <a:t>postsísmica</a:t>
            </a:r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… Volumen 1: Metodología</a:t>
            </a: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CB2AB101-D619-B646-BBA5-AD28C3524A2B}"/>
              </a:ext>
            </a:extLst>
          </p:cNvPr>
          <p:cNvSpPr/>
          <p:nvPr/>
        </p:nvSpPr>
        <p:spPr>
          <a:xfrm>
            <a:off x="169104" y="3449256"/>
            <a:ext cx="5861580" cy="2268638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5662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71EF66D-EFD6-0941-8517-C420655FD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21" y="0"/>
            <a:ext cx="5041259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34DB8B8-1217-224F-AA78-5D673505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80" y="0"/>
            <a:ext cx="504031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C4E3F9E-3BFD-25F9-E4E2-9987283EE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82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74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45FA247-F04B-4E18-9FE3-AD18B11062C2}"/>
              </a:ext>
            </a:extLst>
          </p:cNvPr>
          <p:cNvSpPr/>
          <p:nvPr/>
        </p:nvSpPr>
        <p:spPr>
          <a:xfrm>
            <a:off x="3216728" y="1"/>
            <a:ext cx="5029201" cy="56427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s-MX" sz="2800" b="1" spc="-50">
                <a:solidFill>
                  <a:schemeClr val="accent2">
                    <a:lumMod val="50000"/>
                  </a:schemeClr>
                </a:solidFill>
              </a:rPr>
              <a:t>Resultado de la evaluación</a:t>
            </a:r>
            <a:endParaRPr lang="es-MX" sz="2800" b="1" spc="-5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63870B9-7912-49F2-AB88-5CA4499A4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92" y="1571126"/>
            <a:ext cx="3961779" cy="21968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0CE7376-C240-4199-B737-F12EB586B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171" y="3861121"/>
            <a:ext cx="3961778" cy="21900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BD6ED8-061F-4039-9761-E7A83E213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1431" y="1579463"/>
            <a:ext cx="3961777" cy="21884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B890D2-7F9D-4915-999B-2AB9840E6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9052" y="3861121"/>
            <a:ext cx="3961777" cy="21884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D7B25C8-87F4-4461-9F10-CC4182D609A5}"/>
              </a:ext>
            </a:extLst>
          </p:cNvPr>
          <p:cNvSpPr/>
          <p:nvPr/>
        </p:nvSpPr>
        <p:spPr>
          <a:xfrm>
            <a:off x="389933" y="872107"/>
            <a:ext cx="6404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s-MX" sz="2400" b="1">
                <a:solidFill>
                  <a:schemeClr val="accent5"/>
                </a:solidFill>
              </a:rPr>
              <a:t>Aviso de seguridad estructural y uso del edificio </a:t>
            </a:r>
            <a:endParaRPr lang="es-MX" sz="2400" b="1" dirty="0">
              <a:solidFill>
                <a:schemeClr val="accent5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66631C-E16B-20BC-ADBA-C581295B9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073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F62432A-DD2A-4309-A39A-10A49AE6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591344"/>
            <a:ext cx="3200400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Contenido</a:t>
            </a:r>
          </a:p>
        </p:txBody>
      </p:sp>
      <p:sp>
        <p:nvSpPr>
          <p:cNvPr id="32" name="Marcador de texto 3">
            <a:extLst>
              <a:ext uri="{FF2B5EF4-FFF2-40B4-BE49-F238E27FC236}">
                <a16:creationId xmlns:a16="http://schemas.microsoft.com/office/drawing/2014/main" id="{F5AF237F-640B-4581-BB89-2D2FE9B44BA9}"/>
              </a:ext>
            </a:extLst>
          </p:cNvPr>
          <p:cNvSpPr txBox="1">
            <a:spLocks/>
          </p:cNvSpPr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</a:pPr>
            <a:r>
              <a:rPr lang="en-US" b="1"/>
              <a:t>Introducción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</a:pPr>
            <a:r>
              <a:rPr lang="en-US" b="1"/>
              <a:t>Evaluación postsísmica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</a:pPr>
            <a:r>
              <a:rPr lang="en-US" b="1"/>
              <a:t>Rehabilitación sísmica</a:t>
            </a:r>
          </a:p>
          <a:p>
            <a:pPr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</a:pPr>
            <a:r>
              <a:rPr lang="en-US" b="1"/>
              <a:t>Casos de estudio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826B07C-E16D-B2D0-2859-4CB1079D0B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612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número de diapositiva 21">
            <a:extLst>
              <a:ext uri="{FF2B5EF4-FFF2-40B4-BE49-F238E27FC236}">
                <a16:creationId xmlns:a16="http://schemas.microsoft.com/office/drawing/2014/main" id="{FA44D9A3-53AF-4130-9B7F-383E402C5E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80725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4FEEBC-E860-4E46-B0FD-719ADBE44057}" type="slidenum">
              <a:rPr lang="es-MX" smtClean="0"/>
              <a:pPr/>
              <a:t>20</a:t>
            </a:fld>
            <a:endParaRPr lang="es-MX" sz="200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27110AEF-4913-42C9-B8DA-BBC5028DD8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32978" y="26341"/>
            <a:ext cx="5665787" cy="608013"/>
          </a:xfr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 defTabSz="457200"/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Procedimiento general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D2A1E60-EBBF-493B-A70A-5817A3CAF8C7}"/>
              </a:ext>
            </a:extLst>
          </p:cNvPr>
          <p:cNvSpPr/>
          <p:nvPr/>
        </p:nvSpPr>
        <p:spPr>
          <a:xfrm>
            <a:off x="3877111" y="1301792"/>
            <a:ext cx="4518356" cy="940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Edificio existente de</a:t>
            </a:r>
          </a:p>
          <a:p>
            <a:pPr algn="ctr"/>
            <a:r>
              <a:rPr lang="es-MX" sz="2400" i="1" dirty="0"/>
              <a:t>marcos de concreto reforzado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298EEB4E-DD50-432F-94C2-90933DF2C32F}"/>
              </a:ext>
            </a:extLst>
          </p:cNvPr>
          <p:cNvSpPr/>
          <p:nvPr/>
        </p:nvSpPr>
        <p:spPr>
          <a:xfrm>
            <a:off x="1853805" y="2309411"/>
            <a:ext cx="8573729" cy="144894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1. Aproximación de la configuración de la deformada del edificio examinado durante su respuesta máxima elástica. Identificación del entrepiso crítico 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0C3D7E9C-1766-4CDD-BE81-3C4996A6A3C0}"/>
              </a:ext>
            </a:extLst>
          </p:cNvPr>
          <p:cNvSpPr/>
          <p:nvPr/>
        </p:nvSpPr>
        <p:spPr>
          <a:xfrm>
            <a:off x="1853805" y="3892384"/>
            <a:ext cx="8573729" cy="110384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2. Identificación del mecanismo de falla predominante de las columnas. Cálculo de la relaciones de resistencia límites</a:t>
            </a: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DD545540-D5DA-4FA8-9127-4B1662F22705}"/>
              </a:ext>
            </a:extLst>
          </p:cNvPr>
          <p:cNvSpPr/>
          <p:nvPr/>
        </p:nvSpPr>
        <p:spPr>
          <a:xfrm>
            <a:off x="1853805" y="5130258"/>
            <a:ext cx="8573729" cy="10626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400" dirty="0"/>
              <a:t>3. Cálculo de la distorsión demandada y crítica que el entrepiso puede tolerar antes de la falla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65EE43-F6A0-4FBA-8566-C6B1ECAAAB36}"/>
              </a:ext>
            </a:extLst>
          </p:cNvPr>
          <p:cNvSpPr txBox="1"/>
          <p:nvPr/>
        </p:nvSpPr>
        <p:spPr>
          <a:xfrm>
            <a:off x="321233" y="773114"/>
            <a:ext cx="5884753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ctr" defTabSz="914400">
              <a:defRPr sz="2400" b="1">
                <a:solidFill>
                  <a:schemeClr val="accent5"/>
                </a:solidFill>
              </a:defRPr>
            </a:lvl1pPr>
          </a:lstStyle>
          <a:p>
            <a:r>
              <a:rPr lang="es-MX" dirty="0"/>
              <a:t>Metodología de Evaluación Intermedia (MEI)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78DAEA-0BDC-9228-0B2A-2443469DB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544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DFB0998-00D2-4308-B598-E2E20C3D9F33}"/>
              </a:ext>
            </a:extLst>
          </p:cNvPr>
          <p:cNvSpPr/>
          <p:nvPr/>
        </p:nvSpPr>
        <p:spPr>
          <a:xfrm>
            <a:off x="10286" y="1"/>
            <a:ext cx="9227499" cy="88451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/>
            <a:r>
              <a:rPr lang="es-ES" sz="2800" b="1" spc="-50" dirty="0">
                <a:solidFill>
                  <a:schemeClr val="accent2">
                    <a:lumMod val="50000"/>
                  </a:schemeClr>
                </a:solidFill>
              </a:rPr>
              <a:t>Evaluación </a:t>
            </a:r>
            <a:r>
              <a:rPr lang="es-ES" sz="2800" b="1" spc="-50" dirty="0" err="1">
                <a:solidFill>
                  <a:schemeClr val="accent2">
                    <a:lumMod val="50000"/>
                  </a:schemeClr>
                </a:solidFill>
              </a:rPr>
              <a:t>postsísmica</a:t>
            </a:r>
            <a:r>
              <a:rPr lang="es-ES" sz="2800" b="1" spc="-50" dirty="0">
                <a:solidFill>
                  <a:schemeClr val="accent2">
                    <a:lumMod val="50000"/>
                  </a:schemeClr>
                </a:solidFill>
              </a:rPr>
              <a:t> de la infraestructura física educativa después de un sismo. </a:t>
            </a:r>
            <a:r>
              <a:rPr lang="es-ES" sz="2800" b="1" u="sng" spc="-50" dirty="0"/>
              <a:t>Manual de campo</a:t>
            </a:r>
            <a:endParaRPr lang="es-MX" sz="2800" b="1" u="sng" spc="-5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1AB5B92F-1A09-49EC-990A-B1EBA5DBB495}"/>
              </a:ext>
            </a:extLst>
          </p:cNvPr>
          <p:cNvSpPr/>
          <p:nvPr/>
        </p:nvSpPr>
        <p:spPr>
          <a:xfrm>
            <a:off x="1155778" y="2090730"/>
            <a:ext cx="99534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ea typeface="Times New Roman" panose="02020603050405020304" pitchFamily="18" charset="0"/>
                <a:cs typeface="Calibri" panose="020F0502020204030204" pitchFamily="34" charset="0"/>
              </a:rPr>
              <a:t>Su objetivo es </a:t>
            </a:r>
            <a:r>
              <a:rPr lang="es-MX" sz="2400" b="1" dirty="0">
                <a:ea typeface="Times New Roman" panose="02020603050405020304" pitchFamily="18" charset="0"/>
                <a:cs typeface="Calibri" panose="020F0502020204030204" pitchFamily="34" charset="0"/>
              </a:rPr>
              <a:t>apoyar a las autoridades encargadas de la infraestructura física educativa y de protección civil</a:t>
            </a:r>
            <a:r>
              <a:rPr lang="es-MX" sz="2400" dirty="0">
                <a:ea typeface="Times New Roman" panose="02020603050405020304" pitchFamily="18" charset="0"/>
                <a:cs typeface="Calibri" panose="020F0502020204030204" pitchFamily="34" charset="0"/>
              </a:rPr>
              <a:t>, así como a otros grupos de interés, en la aplicación de una </a:t>
            </a:r>
            <a:r>
              <a:rPr lang="es-MX" sz="2400" b="1" dirty="0">
                <a:ea typeface="Times New Roman" panose="02020603050405020304" pitchFamily="18" charset="0"/>
                <a:cs typeface="Calibri" panose="020F0502020204030204" pitchFamily="34" charset="0"/>
              </a:rPr>
              <a:t>evaluación </a:t>
            </a:r>
            <a:r>
              <a:rPr lang="es-MX" sz="2400" b="1" dirty="0" err="1">
                <a:ea typeface="Times New Roman" panose="02020603050405020304" pitchFamily="18" charset="0"/>
                <a:cs typeface="Calibri" panose="020F0502020204030204" pitchFamily="34" charset="0"/>
              </a:rPr>
              <a:t>postsísmica</a:t>
            </a:r>
            <a:r>
              <a:rPr lang="es-MX" sz="2400" b="1" dirty="0">
                <a:ea typeface="Times New Roman" panose="02020603050405020304" pitchFamily="18" charset="0"/>
                <a:cs typeface="Calibri" panose="020F0502020204030204" pitchFamily="34" charset="0"/>
              </a:rPr>
              <a:t> de escuelas</a:t>
            </a:r>
            <a:r>
              <a:rPr lang="es-MX" sz="2400" dirty="0">
                <a:ea typeface="Times New Roman" panose="02020603050405020304" pitchFamily="18" charset="0"/>
                <a:cs typeface="Calibri" panose="020F0502020204030204" pitchFamily="34" charset="0"/>
              </a:rPr>
              <a:t>, durante una emergencia o un desastre.</a:t>
            </a:r>
          </a:p>
          <a:p>
            <a:pPr marL="342900" indent="-342900" algn="just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MX" sz="24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ea typeface="Times New Roman" panose="02020603050405020304" pitchFamily="18" charset="0"/>
                <a:cs typeface="Calibri" panose="020F0502020204030204" pitchFamily="34" charset="0"/>
              </a:rPr>
              <a:t>Comprende la </a:t>
            </a:r>
            <a:r>
              <a:rPr lang="es-MX" sz="2400" b="1" dirty="0">
                <a:ea typeface="Times New Roman" panose="02020603050405020304" pitchFamily="18" charset="0"/>
                <a:cs typeface="Calibri" panose="020F0502020204030204" pitchFamily="34" charset="0"/>
              </a:rPr>
              <a:t>evaluación de las escuelas durante la fase de Auxilio</a:t>
            </a:r>
            <a:r>
              <a:rPr lang="es-MX" sz="2400" dirty="0">
                <a:ea typeface="Times New Roman" panose="02020603050405020304" pitchFamily="18" charset="0"/>
                <a:cs typeface="Calibri" panose="020F0502020204030204" pitchFamily="34" charset="0"/>
              </a:rPr>
              <a:t>, una vez que el Sistema Nacional de Protección Civil ha hecho la Declaratoria de Emergencia o Desastre correspondiente.</a:t>
            </a:r>
          </a:p>
          <a:p>
            <a:pPr marL="342900" indent="-342900" algn="just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MX" sz="24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spcAft>
                <a:spcPts val="0"/>
              </a:spcAft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ea typeface="Times New Roman" panose="02020603050405020304" pitchFamily="18" charset="0"/>
              </a:rPr>
              <a:t>Se debe usar como una </a:t>
            </a:r>
            <a:r>
              <a:rPr lang="es-MX" sz="2400" b="1" dirty="0">
                <a:ea typeface="Times New Roman" panose="02020603050405020304" pitchFamily="18" charset="0"/>
              </a:rPr>
              <a:t>referencia en el sitio de la evaluación</a:t>
            </a:r>
            <a:r>
              <a:rPr lang="es-MX" sz="2400" dirty="0"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7BD6EDB-3D32-4F68-94D0-05AE61C491D8}"/>
              </a:ext>
            </a:extLst>
          </p:cNvPr>
          <p:cNvSpPr/>
          <p:nvPr/>
        </p:nvSpPr>
        <p:spPr>
          <a:xfrm>
            <a:off x="939313" y="1291586"/>
            <a:ext cx="1669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s-ES" sz="2400" b="1" dirty="0">
                <a:solidFill>
                  <a:schemeClr val="accent5"/>
                </a:solidFill>
              </a:rPr>
              <a:t>Descripción</a:t>
            </a:r>
            <a:endParaRPr lang="es-MX" sz="2400" b="1" dirty="0">
              <a:solidFill>
                <a:schemeClr val="accent5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D11CB4-C40A-FF63-7A1C-D34FF03BD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8194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12F17DF-ABBE-4F48-A1B7-82F6ED544049}"/>
              </a:ext>
            </a:extLst>
          </p:cNvPr>
          <p:cNvGraphicFramePr/>
          <p:nvPr/>
        </p:nvGraphicFramePr>
        <p:xfrm>
          <a:off x="515396" y="1130723"/>
          <a:ext cx="5385732" cy="5240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0F47A84-95AA-43FC-8CA0-B5F201CDDC5F}"/>
              </a:ext>
            </a:extLst>
          </p:cNvPr>
          <p:cNvGraphicFramePr/>
          <p:nvPr/>
        </p:nvGraphicFramePr>
        <p:xfrm>
          <a:off x="6435229" y="1130722"/>
          <a:ext cx="5106097" cy="5240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77EEF187-B2ED-EF4E-B5A7-8E75EDCF9FA8}"/>
              </a:ext>
            </a:extLst>
          </p:cNvPr>
          <p:cNvSpPr/>
          <p:nvPr/>
        </p:nvSpPr>
        <p:spPr>
          <a:xfrm>
            <a:off x="342900" y="3738624"/>
            <a:ext cx="5753100" cy="2808814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5051E97-9DE9-4610-BAE3-9BE415FD7E56}"/>
              </a:ext>
            </a:extLst>
          </p:cNvPr>
          <p:cNvSpPr/>
          <p:nvPr/>
        </p:nvSpPr>
        <p:spPr>
          <a:xfrm>
            <a:off x="12452" y="-21010"/>
            <a:ext cx="9750116" cy="97511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/>
            <a:r>
              <a:rPr lang="es-ES" sz="2800" b="1" spc="-50" dirty="0">
                <a:solidFill>
                  <a:schemeClr val="accent2">
                    <a:lumMod val="50000"/>
                  </a:schemeClr>
                </a:solidFill>
              </a:rPr>
              <a:t>Evaluación </a:t>
            </a:r>
            <a:r>
              <a:rPr lang="es-ES" sz="2800" b="1" spc="-50" dirty="0" err="1">
                <a:solidFill>
                  <a:schemeClr val="accent2">
                    <a:lumMod val="50000"/>
                  </a:schemeClr>
                </a:solidFill>
              </a:rPr>
              <a:t>postsísmica</a:t>
            </a:r>
            <a:r>
              <a:rPr lang="es-ES" sz="2800" b="1" spc="-50" dirty="0">
                <a:solidFill>
                  <a:schemeClr val="accent2">
                    <a:lumMod val="50000"/>
                  </a:schemeClr>
                </a:solidFill>
              </a:rPr>
              <a:t> de la infraestructura física educativa después de un sismo. </a:t>
            </a:r>
            <a:r>
              <a:rPr lang="es-ES" sz="2800" b="1" u="sng" spc="-50" dirty="0"/>
              <a:t>Manual de campo</a:t>
            </a:r>
            <a:endParaRPr lang="es-MX" sz="2800" b="1" u="sng" spc="-5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2F29DD-3266-C9A1-ED31-056713348D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567" y="13485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056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1A020-91BA-932B-FD77-B7169578E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4DAE70-270E-64E9-14C0-9535B6C59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4CA047-4822-17A9-C98A-74BA78B59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586" y="-1"/>
            <a:ext cx="5316828" cy="685052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DDA8E1F-2D4F-E1BE-D126-560BD03DA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09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7F48892-13B3-4740-A2B3-B0909D613F0D}"/>
              </a:ext>
            </a:extLst>
          </p:cNvPr>
          <p:cNvSpPr/>
          <p:nvPr/>
        </p:nvSpPr>
        <p:spPr>
          <a:xfrm>
            <a:off x="0" y="-14799"/>
            <a:ext cx="9141391" cy="126765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/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Evaluación </a:t>
            </a:r>
            <a:r>
              <a:rPr lang="es-MX" sz="2800" b="1" spc="-50" dirty="0" err="1">
                <a:solidFill>
                  <a:schemeClr val="accent2">
                    <a:lumMod val="50000"/>
                  </a:schemeClr>
                </a:solidFill>
              </a:rPr>
              <a:t>postsísmica</a:t>
            </a:r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 de la infraestructura física educativa de México. </a:t>
            </a:r>
            <a:r>
              <a:rPr lang="es-MX" sz="2800" b="1" u="sng" spc="-50" dirty="0"/>
              <a:t>Volumen 2:</a:t>
            </a:r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 Introducción al comportamiento sísmico de estructuras para fines de evaluación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891B37F-2204-4747-B381-6DFE02082CFB}"/>
              </a:ext>
            </a:extLst>
          </p:cNvPr>
          <p:cNvSpPr/>
          <p:nvPr/>
        </p:nvSpPr>
        <p:spPr>
          <a:xfrm>
            <a:off x="1210100" y="2183877"/>
            <a:ext cx="998755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b="1" dirty="0"/>
              <a:t>Documento complementario al Volumen 1.</a:t>
            </a:r>
          </a:p>
          <a:p>
            <a:pPr marL="449263" indent="-449263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El objetivo es que los evaluadores cuenten con conocimientos uniformes, de modo que la inspección de un mismo edificio ejecutada por evaluadores distintos, conduzca a resultados iguales.</a:t>
            </a:r>
          </a:p>
          <a:p>
            <a:pPr marL="449263" indent="-449263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Se explican los </a:t>
            </a:r>
            <a:r>
              <a:rPr lang="es-MX" sz="2400" b="1" dirty="0"/>
              <a:t>atributos de una estructura </a:t>
            </a:r>
            <a:r>
              <a:rPr lang="es-MX" sz="2400" dirty="0"/>
              <a:t>que son determinantes en su respuesta ante un sismo: resistencia, rigidez, capacidad de deformación inelástica y amortiguamiento. </a:t>
            </a:r>
          </a:p>
          <a:p>
            <a:pPr marL="449263" indent="-449263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Se discuten los </a:t>
            </a:r>
            <a:r>
              <a:rPr lang="es-MX" sz="2400" b="1" dirty="0"/>
              <a:t>efectos adversos de malas prácticas de proyecto arquitectónico, diseño y construcción</a:t>
            </a:r>
            <a:r>
              <a:rPr lang="es-MX" sz="2400" dirty="0"/>
              <a:t>.</a:t>
            </a:r>
          </a:p>
          <a:p>
            <a:pPr marL="457200" indent="-457200"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MX" sz="28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CB7A171D-6507-4E90-AFAE-7C773D0C1CA2}"/>
              </a:ext>
            </a:extLst>
          </p:cNvPr>
          <p:cNvSpPr/>
          <p:nvPr/>
        </p:nvSpPr>
        <p:spPr>
          <a:xfrm>
            <a:off x="939313" y="1487534"/>
            <a:ext cx="1669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s-ES" sz="2400" b="1" dirty="0">
                <a:solidFill>
                  <a:schemeClr val="accent5"/>
                </a:solidFill>
              </a:rPr>
              <a:t>Descripción</a:t>
            </a:r>
            <a:endParaRPr lang="es-MX" sz="2400" b="1" dirty="0">
              <a:solidFill>
                <a:schemeClr val="accent5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13BF795-DD23-874F-8149-E2243029B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993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6891B37F-2204-4747-B381-6DFE02082CFB}"/>
              </a:ext>
            </a:extLst>
          </p:cNvPr>
          <p:cNvSpPr/>
          <p:nvPr/>
        </p:nvSpPr>
        <p:spPr>
          <a:xfrm>
            <a:off x="1788126" y="2304452"/>
            <a:ext cx="872598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>
              <a:spcBef>
                <a:spcPts val="6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Se describen los principales </a:t>
            </a:r>
            <a:r>
              <a:rPr lang="es-MX" sz="2400" b="1" dirty="0"/>
              <a:t>impactos del deterioro </a:t>
            </a:r>
            <a:r>
              <a:rPr lang="es-MX" sz="2400" dirty="0"/>
              <a:t>de los materiales en la respuesta a sismo. </a:t>
            </a:r>
          </a:p>
          <a:p>
            <a:pPr marL="449263" indent="-449263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Se presentan los </a:t>
            </a:r>
            <a:r>
              <a:rPr lang="es-MX" sz="2400" b="1" dirty="0"/>
              <a:t>modos de comportamiento y de falla más frecuentes en estructuras de mampostería, concreto y acero</a:t>
            </a:r>
            <a:r>
              <a:rPr lang="es-MX" sz="2400" dirty="0"/>
              <a:t>. </a:t>
            </a:r>
          </a:p>
          <a:p>
            <a:pPr marL="449263" indent="-449263">
              <a:spcBef>
                <a:spcPts val="6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S</a:t>
            </a:r>
            <a:r>
              <a:rPr lang="es-ES" sz="2400" dirty="0"/>
              <a:t>e explican los conceptos básicos del desarrollo de </a:t>
            </a:r>
            <a:r>
              <a:rPr lang="es-ES" sz="2400" b="1" dirty="0"/>
              <a:t>peligros de origen geotécnico y geológico </a:t>
            </a:r>
            <a:r>
              <a:rPr lang="es-ES" sz="2400" dirty="0"/>
              <a:t>(inestabilidad de laderas, asentamientos, agrietamiento, etc.)</a:t>
            </a:r>
          </a:p>
          <a:p>
            <a:pPr marL="449263" indent="-449263">
              <a:spcBef>
                <a:spcPts val="6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b="1" dirty="0"/>
              <a:t>Figuras y fotografías.</a:t>
            </a:r>
            <a:endParaRPr lang="es-MX" sz="28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9AA20DF-BF45-41EA-AC98-1C0E9EA56CDB}"/>
              </a:ext>
            </a:extLst>
          </p:cNvPr>
          <p:cNvSpPr/>
          <p:nvPr/>
        </p:nvSpPr>
        <p:spPr>
          <a:xfrm>
            <a:off x="0" y="9342"/>
            <a:ext cx="9076765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/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Evaluación </a:t>
            </a:r>
            <a:r>
              <a:rPr lang="es-MX" sz="2800" b="1" spc="-50" dirty="0" err="1">
                <a:solidFill>
                  <a:schemeClr val="accent2">
                    <a:lumMod val="50000"/>
                  </a:schemeClr>
                </a:solidFill>
              </a:rPr>
              <a:t>postsísmica</a:t>
            </a:r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 de la infraestructura física educativa de México. Volumen 2: Introducción al comportamiento sísmico de estructuras para fines de evaluación 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69E6CC8-E099-4AAA-AC83-982431C2C36D}"/>
              </a:ext>
            </a:extLst>
          </p:cNvPr>
          <p:cNvSpPr/>
          <p:nvPr/>
        </p:nvSpPr>
        <p:spPr>
          <a:xfrm>
            <a:off x="953602" y="1618562"/>
            <a:ext cx="1669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s-ES" sz="2400" b="1" dirty="0">
                <a:solidFill>
                  <a:schemeClr val="accent5"/>
                </a:solidFill>
              </a:rPr>
              <a:t>Descripción</a:t>
            </a:r>
            <a:endParaRPr lang="es-MX" sz="2400" b="1" dirty="0">
              <a:solidFill>
                <a:schemeClr val="accent5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55945B-11D5-1E13-D518-D499A37FF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022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F26B01D-BDE5-4DEB-932E-C7E769A9850B}"/>
              </a:ext>
            </a:extLst>
          </p:cNvPr>
          <p:cNvGraphicFramePr/>
          <p:nvPr/>
        </p:nvGraphicFramePr>
        <p:xfrm>
          <a:off x="361206" y="1182771"/>
          <a:ext cx="5398626" cy="5017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AB465B7-D878-44B9-8274-ED56040EE641}"/>
              </a:ext>
            </a:extLst>
          </p:cNvPr>
          <p:cNvGraphicFramePr/>
          <p:nvPr/>
        </p:nvGraphicFramePr>
        <p:xfrm>
          <a:off x="6212312" y="1182771"/>
          <a:ext cx="5618482" cy="502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D5308DD7-58F0-430A-B910-4318295E8CA2}"/>
              </a:ext>
            </a:extLst>
          </p:cNvPr>
          <p:cNvSpPr/>
          <p:nvPr/>
        </p:nvSpPr>
        <p:spPr>
          <a:xfrm>
            <a:off x="1161113" y="9342"/>
            <a:ext cx="9987552" cy="10356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/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Evaluación </a:t>
            </a:r>
            <a:r>
              <a:rPr lang="es-MX" sz="2800" b="1" spc="-50" dirty="0" err="1">
                <a:solidFill>
                  <a:schemeClr val="accent2">
                    <a:lumMod val="50000"/>
                  </a:schemeClr>
                </a:solidFill>
              </a:rPr>
              <a:t>postsísmica</a:t>
            </a:r>
            <a:r>
              <a:rPr lang="es-MX" sz="2800" b="1" spc="-50" dirty="0">
                <a:solidFill>
                  <a:schemeClr val="accent2">
                    <a:lumMod val="50000"/>
                  </a:schemeClr>
                </a:solidFill>
              </a:rPr>
              <a:t> de la infraestructura física educativa de México. Volumen 2… </a:t>
            </a:r>
          </a:p>
        </p:txBody>
      </p:sp>
    </p:spTree>
    <p:extLst>
      <p:ext uri="{BB962C8B-B14F-4D97-AF65-F5344CB8AC3E}">
        <p14:creationId xmlns:p14="http://schemas.microsoft.com/office/powerpoint/2010/main" val="462753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61A020-91BA-932B-FD77-B7169578E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4DAE70-270E-64E9-14C0-9535B6C59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2BAD90-3AA8-906D-B7BA-5D5770FCA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345" y="731125"/>
            <a:ext cx="4507606" cy="58276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8A01C23-4C8C-9E1F-BA2B-CAE51CB22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95" y="637075"/>
            <a:ext cx="4605160" cy="591881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070C91-3209-90B3-80CB-F61BFC59C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307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EBF95A9E-C03A-2085-4137-47FBC63CA9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sz="32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Rehabilitación sísmica de la infraestructura física educativa</a:t>
            </a:r>
            <a:endParaRPr lang="es-MX" sz="3200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3F2A24C-49A7-B948-AEB8-FF0668A123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33" t="36530" r="10043" b="26641"/>
          <a:stretch/>
        </p:blipFill>
        <p:spPr>
          <a:xfrm>
            <a:off x="2875279" y="583565"/>
            <a:ext cx="8693365" cy="309260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9B393D6-E04B-E347-0A5F-1284F11EC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169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2329" y="6231536"/>
            <a:ext cx="12135559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ombinar 9"/>
          <p:cNvSpPr/>
          <p:nvPr/>
        </p:nvSpPr>
        <p:spPr>
          <a:xfrm rot="5400000">
            <a:off x="283054" y="163760"/>
            <a:ext cx="427833" cy="325553"/>
          </a:xfrm>
          <a:prstGeom prst="flowChartMerge">
            <a:avLst/>
          </a:prstGeom>
          <a:solidFill>
            <a:srgbClr val="92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59"/>
          </a:p>
        </p:txBody>
      </p:sp>
      <p:sp>
        <p:nvSpPr>
          <p:cNvPr id="13" name="CuadroTexto 12"/>
          <p:cNvSpPr txBox="1"/>
          <p:nvPr/>
        </p:nvSpPr>
        <p:spPr>
          <a:xfrm>
            <a:off x="47541" y="493283"/>
            <a:ext cx="9907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3600" dirty="0">
                <a:solidFill>
                  <a:srgbClr val="FF0000"/>
                </a:solidFill>
              </a:rPr>
              <a:t>Propósito de una rehabilitación</a:t>
            </a:r>
            <a:r>
              <a:rPr lang="es-ES" sz="3600" dirty="0">
                <a:solidFill>
                  <a:srgbClr val="FF0000"/>
                </a:solidFill>
              </a:rPr>
              <a:t> estructural</a:t>
            </a:r>
          </a:p>
        </p:txBody>
      </p:sp>
      <p:sp>
        <p:nvSpPr>
          <p:cNvPr id="11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334194" y="2614569"/>
            <a:ext cx="5972121" cy="1263657"/>
          </a:xfrm>
        </p:spPr>
        <p:txBody>
          <a:bodyPr/>
          <a:lstStyle/>
          <a:p>
            <a:pPr marL="531813" lvl="2" indent="0" algn="just">
              <a:buNone/>
            </a:pPr>
            <a:r>
              <a:rPr lang="es-MX" sz="2400" dirty="0">
                <a:latin typeface="Helvetica" panose="020B0604020202020204" pitchFamily="34" charset="0"/>
                <a:cs typeface="Helvetica" panose="020B0604020202020204" pitchFamily="34" charset="0"/>
              </a:rPr>
              <a:t>Una </a:t>
            </a:r>
            <a:r>
              <a:rPr lang="es-MX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Rehabilitación  Estructural </a:t>
            </a:r>
            <a:r>
              <a:rPr lang="es-MX" sz="2400" dirty="0">
                <a:latin typeface="Helvetica" panose="020B0604020202020204" pitchFamily="34" charset="0"/>
                <a:cs typeface="Helvetica" panose="020B0604020202020204" pitchFamily="34" charset="0"/>
              </a:rPr>
              <a:t>se realiza para</a:t>
            </a:r>
            <a:r>
              <a:rPr lang="es-MX" sz="2400" b="1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s-MX" sz="2400" dirty="0">
                <a:latin typeface="Helvetica" panose="020B0604020202020204" pitchFamily="34" charset="0"/>
                <a:cs typeface="Helvetica" panose="020B0604020202020204" pitchFamily="34" charset="0"/>
              </a:rPr>
              <a:t>tratar de mejorar o corregir las condiciones  de resistencia y rigidez de una edificación para que se mantenga funcionando con cierto nivel de seguridad.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357312"/>
            <a:ext cx="3905250" cy="11715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3170" y="2817480"/>
            <a:ext cx="2619375" cy="174307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315" y="4046922"/>
            <a:ext cx="2735409" cy="205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8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F62432A-DD2A-4309-A39A-10A49AE6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Introducción</a:t>
            </a: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F237F-640B-4581-BB89-2D2FE9B44BA9}"/>
              </a:ext>
            </a:extLst>
          </p:cNvPr>
          <p:cNvSpPr txBox="1">
            <a:spLocks/>
          </p:cNvSpPr>
          <p:nvPr/>
        </p:nvSpPr>
        <p:spPr>
          <a:xfrm>
            <a:off x="4447308" y="591344"/>
            <a:ext cx="6906491" cy="5585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</a:pPr>
            <a:r>
              <a:rPr lang="en-US"/>
              <a:t>México es un país con alta exposición a los fenómenos naturales como lo son los sismos y los huracanes.</a:t>
            </a:r>
          </a:p>
          <a:p>
            <a:pPr marL="0"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</a:pPr>
            <a:r>
              <a:rPr lang="en-US"/>
              <a:t>Algunos ejemplos son los recientes sismos del 2017 en Tehuantepec y Axochiapan, 2022 en Coalcomán, y los huracanes Odile en 2014 y el de Acapulco en 2023.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8B11568-1EC9-6DEE-E711-0BB3BDE72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353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8E8243B5-F767-4262-BCCD-D3F194843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78" y="924560"/>
            <a:ext cx="9809456" cy="963122"/>
          </a:xfr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Del propósito de la rehabilitación estructural de un edificio</a:t>
            </a:r>
          </a:p>
        </p:txBody>
      </p:sp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DA0CC3F5-FE98-4C47-AF25-B208F6611C6F}"/>
              </a:ext>
            </a:extLst>
          </p:cNvPr>
          <p:cNvSpPr txBox="1">
            <a:spLocks/>
          </p:cNvSpPr>
          <p:nvPr/>
        </p:nvSpPr>
        <p:spPr>
          <a:xfrm>
            <a:off x="692727" y="2283017"/>
            <a:ext cx="10806545" cy="430342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s-MX" sz="3000" b="1" dirty="0">
                <a:solidFill>
                  <a:schemeClr val="bg2">
                    <a:lumMod val="10000"/>
                  </a:schemeClr>
                </a:solidFill>
              </a:rPr>
              <a:t>Inicio: </a:t>
            </a:r>
            <a:r>
              <a:rPr lang="es-MX" sz="3000" dirty="0">
                <a:solidFill>
                  <a:schemeClr val="bg2">
                    <a:lumMod val="10000"/>
                  </a:schemeClr>
                </a:solidFill>
              </a:rPr>
              <a:t>	</a:t>
            </a:r>
          </a:p>
          <a:p>
            <a:pPr marL="801688" indent="-350838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3100" dirty="0">
                <a:solidFill>
                  <a:schemeClr val="bg2">
                    <a:lumMod val="10000"/>
                  </a:schemeClr>
                </a:solidFill>
              </a:rPr>
              <a:t>Evaluación del edificio ( evaluación estructural).</a:t>
            </a:r>
          </a:p>
          <a:p>
            <a:pPr marL="801688" indent="-350838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3100" dirty="0">
                <a:solidFill>
                  <a:schemeClr val="bg2">
                    <a:lumMod val="10000"/>
                  </a:schemeClr>
                </a:solidFill>
              </a:rPr>
              <a:t>Identificar y cuantificar las debilidades potenciales.</a:t>
            </a:r>
          </a:p>
          <a:p>
            <a:pPr algn="just"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es-MX" sz="3000" b="1" dirty="0">
                <a:solidFill>
                  <a:schemeClr val="bg2">
                    <a:lumMod val="10000"/>
                  </a:schemeClr>
                </a:solidFill>
              </a:rPr>
              <a:t>Propuestas de rehabilitación, deben:</a:t>
            </a:r>
          </a:p>
          <a:p>
            <a:pPr marL="801688" indent="-350838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3000" dirty="0">
                <a:solidFill>
                  <a:schemeClr val="bg2">
                    <a:lumMod val="10000"/>
                  </a:schemeClr>
                </a:solidFill>
              </a:rPr>
              <a:t>Corregir, de manera global, estas debilidades (ser factibles).</a:t>
            </a:r>
          </a:p>
          <a:p>
            <a:pPr marL="801688" indent="-350838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3000" dirty="0">
                <a:solidFill>
                  <a:schemeClr val="bg2">
                    <a:lumMod val="10000"/>
                  </a:schemeClr>
                </a:solidFill>
              </a:rPr>
              <a:t>Ser viables y amortizables económicamente.</a:t>
            </a:r>
          </a:p>
          <a:p>
            <a:pPr marL="801688" indent="-350838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3000" dirty="0">
                <a:solidFill>
                  <a:schemeClr val="bg2">
                    <a:lumMod val="10000"/>
                  </a:schemeClr>
                </a:solidFill>
              </a:rPr>
              <a:t>Si es el caso, no modificar la función ni uso.</a:t>
            </a:r>
          </a:p>
          <a:p>
            <a:pPr marL="801688" indent="-350838" algn="just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3000" dirty="0">
                <a:solidFill>
                  <a:schemeClr val="bg2">
                    <a:lumMod val="10000"/>
                  </a:schemeClr>
                </a:solidFill>
              </a:rPr>
              <a:t>Ser consistentes con la estética y apariencia. </a:t>
            </a:r>
          </a:p>
          <a:p>
            <a:pPr marL="801688" indent="-350838">
              <a:lnSpc>
                <a:spcPct val="100000"/>
              </a:lnSpc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3000" dirty="0">
                <a:solidFill>
                  <a:schemeClr val="bg2">
                    <a:lumMod val="10000"/>
                  </a:schemeClr>
                </a:solidFill>
              </a:rPr>
              <a:t>Proporcionar confianza y seguridad a los habitantes, usuarios y propietarios.</a:t>
            </a:r>
          </a:p>
          <a:p>
            <a:pPr algn="just">
              <a:buClr>
                <a:srgbClr val="378BB9"/>
              </a:buClr>
            </a:pPr>
            <a:endParaRPr lang="es-MX" b="1" dirty="0">
              <a:solidFill>
                <a:srgbClr val="378BB9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64A2F5-1214-566C-B8A1-23208EDCA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619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40E74DA-026F-4CB7-B44F-07EE91702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82" y="486985"/>
            <a:ext cx="3486739" cy="714104"/>
          </a:xfr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defTabSz="457200"/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Etapas de evaluación</a:t>
            </a:r>
          </a:p>
        </p:txBody>
      </p:sp>
      <p:graphicFrame>
        <p:nvGraphicFramePr>
          <p:cNvPr id="5" name="Marcador de contenido 15">
            <a:extLst>
              <a:ext uri="{FF2B5EF4-FFF2-40B4-BE49-F238E27FC236}">
                <a16:creationId xmlns:a16="http://schemas.microsoft.com/office/drawing/2014/main" id="{AE91C448-BD90-48DC-941A-664627E5D5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3572757"/>
              </p:ext>
            </p:extLst>
          </p:nvPr>
        </p:nvGraphicFramePr>
        <p:xfrm>
          <a:off x="528320" y="1300481"/>
          <a:ext cx="11582400" cy="5974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ECEDE72F-3E57-9B6A-17F6-A9215EC189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444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3543826-8086-4B33-996C-CCB77880B5E0}"/>
              </a:ext>
            </a:extLst>
          </p:cNvPr>
          <p:cNvSpPr txBox="1">
            <a:spLocks/>
          </p:cNvSpPr>
          <p:nvPr/>
        </p:nvSpPr>
        <p:spPr>
          <a:xfrm>
            <a:off x="964041" y="1059500"/>
            <a:ext cx="3422724" cy="644236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</a:rPr>
              <a:t>1. Investigación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15A6D528-B92D-4630-9E70-BF3B66C8B0DC}"/>
              </a:ext>
            </a:extLst>
          </p:cNvPr>
          <p:cNvSpPr txBox="1">
            <a:spLocks/>
          </p:cNvSpPr>
          <p:nvPr/>
        </p:nvSpPr>
        <p:spPr>
          <a:xfrm>
            <a:off x="599440" y="2305933"/>
            <a:ext cx="4937760" cy="430342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C00000"/>
              </a:buClr>
              <a:buNone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Entender cuál fue la idea del ingeniero al diseñar la estructura original.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endParaRPr lang="es-MX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Planos estructurales.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Memorias de cálculo.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Condiciones reales vs. planos (si existen).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Tipo y nivel de daño (sismo o por otras razones).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Consecuencias del tipo y nivel de daño para todo el edificio.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5CDA1F0-37D0-1C62-57CB-F7572E827671}"/>
              </a:ext>
            </a:extLst>
          </p:cNvPr>
          <p:cNvSpPr txBox="1">
            <a:spLocks/>
          </p:cNvSpPr>
          <p:nvPr/>
        </p:nvSpPr>
        <p:spPr>
          <a:xfrm>
            <a:off x="6096000" y="1092476"/>
            <a:ext cx="2773680" cy="644236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chemeClr val="bg1"/>
                </a:solidFill>
              </a:rPr>
              <a:t>2. Evaluación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EB84F984-436E-381F-84E3-23D36C3D4119}"/>
              </a:ext>
            </a:extLst>
          </p:cNvPr>
          <p:cNvSpPr txBox="1">
            <a:spLocks/>
          </p:cNvSpPr>
          <p:nvPr/>
        </p:nvSpPr>
        <p:spPr>
          <a:xfrm>
            <a:off x="6096000" y="2264101"/>
            <a:ext cx="5969876" cy="43484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Rigideces (vertical, lateral).</a:t>
            </a: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Resistencia.</a:t>
            </a: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Ductilidad.</a:t>
            </a: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Desempeño.</a:t>
            </a:r>
          </a:p>
          <a:p>
            <a:pPr marL="685800" lvl="3"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600" dirty="0">
                <a:solidFill>
                  <a:schemeClr val="tx2">
                    <a:lumMod val="50000"/>
                  </a:schemeClr>
                </a:solidFill>
              </a:rPr>
              <a:t>Identificación de deficiencias.</a:t>
            </a: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Decisión de rehabilitar.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96E8F65-FAB6-DD99-3DAC-7668F7CF44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697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3543826-8086-4B33-996C-CCB77880B5E0}"/>
              </a:ext>
            </a:extLst>
          </p:cNvPr>
          <p:cNvSpPr txBox="1">
            <a:spLocks/>
          </p:cNvSpPr>
          <p:nvPr/>
        </p:nvSpPr>
        <p:spPr>
          <a:xfrm>
            <a:off x="274882" y="921327"/>
            <a:ext cx="5470207" cy="857373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bg1"/>
                </a:solidFill>
              </a:rPr>
              <a:t>3. Criterios de evaluación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15A6D528-B92D-4630-9E70-BF3B66C8B0DC}"/>
              </a:ext>
            </a:extLst>
          </p:cNvPr>
          <p:cNvSpPr txBox="1">
            <a:spLocks/>
          </p:cNvSpPr>
          <p:nvPr/>
        </p:nvSpPr>
        <p:spPr>
          <a:xfrm>
            <a:off x="274882" y="2053883"/>
            <a:ext cx="5470207" cy="43750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Reglamento vigente.</a:t>
            </a: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Reglamento antiguo.</a:t>
            </a: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MX" dirty="0">
              <a:solidFill>
                <a:schemeClr val="tx2">
                  <a:lumMod val="50000"/>
                </a:schemeClr>
              </a:solidFill>
            </a:endParaRP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Proveer ductilidad.</a:t>
            </a: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Eliminar “puntos débiles”.</a:t>
            </a: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MX" dirty="0">
              <a:solidFill>
                <a:schemeClr val="tx2">
                  <a:lumMod val="50000"/>
                </a:schemeClr>
              </a:solidFill>
            </a:endParaRP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Consistente con el nivel de desempeño acordado o impuesto.</a:t>
            </a:r>
          </a:p>
          <a:p>
            <a:pPr algn="just">
              <a:buClr>
                <a:srgbClr val="378BB9"/>
              </a:buClr>
              <a:buFont typeface="Wingdings" panose="05000000000000000000" pitchFamily="2" charset="2"/>
              <a:buChar char="v"/>
            </a:pPr>
            <a:endParaRPr lang="es-MX" dirty="0"/>
          </a:p>
          <a:p>
            <a:pPr algn="just">
              <a:buClr>
                <a:srgbClr val="378BB9"/>
              </a:buClr>
              <a:buFont typeface="Wingdings" panose="05000000000000000000" pitchFamily="2" charset="2"/>
              <a:buChar char="v"/>
            </a:pPr>
            <a:endParaRPr lang="es-MX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6E1A533-DC67-AFB3-012A-83B90FD3FC6A}"/>
              </a:ext>
            </a:extLst>
          </p:cNvPr>
          <p:cNvSpPr txBox="1">
            <a:spLocks/>
          </p:cNvSpPr>
          <p:nvPr/>
        </p:nvSpPr>
        <p:spPr>
          <a:xfrm>
            <a:off x="6199943" y="880031"/>
            <a:ext cx="5503199" cy="89867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000" b="1" dirty="0">
                <a:solidFill>
                  <a:schemeClr val="bg1"/>
                </a:solidFill>
              </a:rPr>
              <a:t>4. </a:t>
            </a:r>
            <a:r>
              <a:rPr lang="es-MX" sz="4300" b="1" dirty="0">
                <a:solidFill>
                  <a:schemeClr val="bg1"/>
                </a:solidFill>
              </a:rPr>
              <a:t>Esquemas</a:t>
            </a:r>
            <a:r>
              <a:rPr lang="es-MX" sz="4000" b="1" dirty="0">
                <a:solidFill>
                  <a:schemeClr val="bg1"/>
                </a:solidFill>
              </a:rPr>
              <a:t> de rehabilitación</a:t>
            </a:r>
          </a:p>
        </p:txBody>
      </p:sp>
      <p:sp>
        <p:nvSpPr>
          <p:cNvPr id="3" name="Marcador de texto 3">
            <a:extLst>
              <a:ext uri="{FF2B5EF4-FFF2-40B4-BE49-F238E27FC236}">
                <a16:creationId xmlns:a16="http://schemas.microsoft.com/office/drawing/2014/main" id="{2286F1D4-9E18-13EA-C3CB-EFB4E372405C}"/>
              </a:ext>
            </a:extLst>
          </p:cNvPr>
          <p:cNvSpPr txBox="1">
            <a:spLocks/>
          </p:cNvSpPr>
          <p:nvPr/>
        </p:nvSpPr>
        <p:spPr>
          <a:xfrm>
            <a:off x="6199945" y="1778701"/>
            <a:ext cx="5503198" cy="43034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5" indent="-36512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Desarrollar varias opciones.</a:t>
            </a:r>
          </a:p>
          <a:p>
            <a:pPr marL="822325" lvl="2" indent="-365125" algn="just"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800" dirty="0">
                <a:solidFill>
                  <a:schemeClr val="tx2">
                    <a:lumMod val="50000"/>
                  </a:schemeClr>
                </a:solidFill>
              </a:rPr>
              <a:t>Explotar la creatividad.</a:t>
            </a:r>
          </a:p>
          <a:p>
            <a:pPr marL="365125" indent="-36512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Corregir deficiencias.</a:t>
            </a:r>
          </a:p>
          <a:p>
            <a:pPr marL="365125" indent="-36512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No crear nuevos “puntos débiles”.</a:t>
            </a:r>
          </a:p>
          <a:p>
            <a:pPr marL="365125" indent="-36512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Revisar la compatibilidad de funcionamiento.</a:t>
            </a:r>
          </a:p>
          <a:p>
            <a:pPr marL="365125" indent="-36512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Seleccionar el esquema en función del costo.</a:t>
            </a:r>
          </a:p>
          <a:p>
            <a:pPr algn="just">
              <a:buClr>
                <a:srgbClr val="378BB9"/>
              </a:buClr>
              <a:buFont typeface="Wingdings" panose="05000000000000000000" pitchFamily="2" charset="2"/>
              <a:buChar char="v"/>
            </a:pPr>
            <a:endParaRPr lang="es-MX" dirty="0"/>
          </a:p>
          <a:p>
            <a:pPr algn="just">
              <a:buClr>
                <a:srgbClr val="378BB9"/>
              </a:buClr>
              <a:buFont typeface="Wingdings" panose="05000000000000000000" pitchFamily="2" charset="2"/>
              <a:buChar char="v"/>
            </a:pP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F38CF3-2754-BFA7-AA4D-FFFCF16E9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274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3543826-8086-4B33-996C-CCB77880B5E0}"/>
              </a:ext>
            </a:extLst>
          </p:cNvPr>
          <p:cNvSpPr txBox="1">
            <a:spLocks/>
          </p:cNvSpPr>
          <p:nvPr/>
        </p:nvSpPr>
        <p:spPr>
          <a:xfrm>
            <a:off x="1057201" y="770309"/>
            <a:ext cx="3201033" cy="72009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defPPr>
              <a:defRPr lang="es-MX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/>
              <a:t>5. Ejecución </a:t>
            </a: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15A6D528-B92D-4630-9E70-BF3B66C8B0DC}"/>
              </a:ext>
            </a:extLst>
          </p:cNvPr>
          <p:cNvSpPr txBox="1">
            <a:spLocks/>
          </p:cNvSpPr>
          <p:nvPr/>
        </p:nvSpPr>
        <p:spPr>
          <a:xfrm>
            <a:off x="1057201" y="2377440"/>
            <a:ext cx="9629996" cy="34915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125" indent="-36512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Planos claros y completos. </a:t>
            </a:r>
          </a:p>
          <a:p>
            <a:pPr marL="365125" indent="-36512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Inspección del diseñador.</a:t>
            </a:r>
          </a:p>
          <a:p>
            <a:pPr marL="365125" indent="-36512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Entrenamiento de obreros, especialmente en caso de técnicas especializadas.</a:t>
            </a:r>
          </a:p>
          <a:p>
            <a:pPr marL="365125" indent="-365125"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Aseguramiento de la calidad.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MX" dirty="0"/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MX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4D31C33-5B71-5E8B-A81D-2EFA8B45B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8873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Marcador de contenido 5">
                <a:extLst>
                  <a:ext uri="{FF2B5EF4-FFF2-40B4-BE49-F238E27FC236}">
                    <a16:creationId xmlns:a16="http://schemas.microsoft.com/office/drawing/2014/main" id="{F3C58915-35D0-4858-844D-EE1442969B7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8448491"/>
                  </p:ext>
                </p:extLst>
              </p:nvPr>
            </p:nvGraphicFramePr>
            <p:xfrm>
              <a:off x="1654313" y="1924640"/>
              <a:ext cx="9370740" cy="40227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Marcador de contenido 5">
                <a:extLst>
                  <a:ext uri="{FF2B5EF4-FFF2-40B4-BE49-F238E27FC236}">
                    <a16:creationId xmlns:a16="http://schemas.microsoft.com/office/drawing/2014/main" id="{F3C58915-35D0-4858-844D-EE1442969B74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78448491"/>
                  </p:ext>
                </p:extLst>
              </p:nvPr>
            </p:nvGraphicFramePr>
            <p:xfrm>
              <a:off x="1654313" y="1924640"/>
              <a:ext cx="9370740" cy="4022725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Título 1">
            <a:extLst>
              <a:ext uri="{FF2B5EF4-FFF2-40B4-BE49-F238E27FC236}">
                <a16:creationId xmlns:a16="http://schemas.microsoft.com/office/drawing/2014/main" id="{10D69EB5-C15C-4224-91B5-10C1971B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638" y="910635"/>
            <a:ext cx="3765413" cy="681628"/>
          </a:xfr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defTabSz="457200"/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Aspectos de evaluación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4F2E35F-10AE-4902-FEC6-9BB7617A9F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1179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37369D4-44CB-4B13-ADC4-D16E9C1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02" y="1242231"/>
            <a:ext cx="7195849" cy="644236"/>
          </a:xfr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Filosofía de una rehabilitación</a:t>
            </a: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BE539C1E-EA3C-412A-AC46-AA1962FAC406}"/>
              </a:ext>
            </a:extLst>
          </p:cNvPr>
          <p:cNvSpPr txBox="1">
            <a:spLocks/>
          </p:cNvSpPr>
          <p:nvPr/>
        </p:nvSpPr>
        <p:spPr>
          <a:xfrm>
            <a:off x="1050802" y="2355790"/>
            <a:ext cx="8416755" cy="430342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Incrementar la resistencia.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Aumentar la rigidez. 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Incrementar la capacidad de deformación inelástica. 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Controlar la respuesta (con medios pasivos o activos).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Mejorar la configuración estructural.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Reducir la masa reactiva.</a:t>
            </a:r>
          </a:p>
          <a:p>
            <a:pPr marL="514350" indent="-514350">
              <a:buClr>
                <a:srgbClr val="C00000"/>
              </a:buClr>
              <a:buFont typeface="+mj-lt"/>
              <a:buAutoNum type="arabicPeriod"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Debilitar la estructura localmente para cambiar el modo de falla.</a:t>
            </a:r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257978BB-467C-45F2-BBC2-E134219F1291}"/>
              </a:ext>
            </a:extLst>
          </p:cNvPr>
          <p:cNvSpPr/>
          <p:nvPr/>
        </p:nvSpPr>
        <p:spPr>
          <a:xfrm>
            <a:off x="8977745" y="2355790"/>
            <a:ext cx="730053" cy="3932468"/>
          </a:xfrm>
          <a:prstGeom prst="rightBrace">
            <a:avLst>
              <a:gd name="adj1" fmla="val 70615"/>
              <a:gd name="adj2" fmla="val 47585"/>
            </a:avLst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7B2BD8D-E81E-4F5A-97F4-8ACFF5337D6D}"/>
              </a:ext>
            </a:extLst>
          </p:cNvPr>
          <p:cNvSpPr txBox="1">
            <a:spLocks/>
          </p:cNvSpPr>
          <p:nvPr/>
        </p:nvSpPr>
        <p:spPr>
          <a:xfrm rot="10800000">
            <a:off x="10116139" y="2355788"/>
            <a:ext cx="730052" cy="39324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4800" b="1" cap="small" dirty="0">
                <a:solidFill>
                  <a:schemeClr val="bg1"/>
                </a:solidFill>
              </a:rPr>
              <a:t>Combinaciones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8396AF9-5C40-F246-ABF0-918968060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47335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5856BC1E-65D0-47B1-8EDF-CE62F784A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66" y="540540"/>
            <a:ext cx="8877494" cy="897904"/>
          </a:xfr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Respuesta sísmica controlada por cuatro atributos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64B278A-9517-46D5-9194-00B253368676}"/>
              </a:ext>
            </a:extLst>
          </p:cNvPr>
          <p:cNvSpPr txBox="1">
            <a:spLocks/>
          </p:cNvSpPr>
          <p:nvPr/>
        </p:nvSpPr>
        <p:spPr>
          <a:xfrm>
            <a:off x="327466" y="2097306"/>
            <a:ext cx="11215949" cy="38928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4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Resistencia.</a:t>
            </a:r>
          </a:p>
          <a:p>
            <a:pPr marL="514350" lvl="4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Rigidez.</a:t>
            </a:r>
          </a:p>
          <a:p>
            <a:pPr marL="514350" lvl="4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Capacidad de deformación inelástica (ductilidad).</a:t>
            </a:r>
          </a:p>
          <a:p>
            <a:pPr marL="514350" lvl="4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+mj-lt"/>
              <a:buAutoNum type="arabicPeriod"/>
            </a:pP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Amortiguamiento.</a:t>
            </a:r>
          </a:p>
          <a:p>
            <a:pPr marL="0" lvl="3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None/>
            </a:pPr>
            <a:r>
              <a:rPr lang="es-MX" sz="2600" b="1" dirty="0">
                <a:solidFill>
                  <a:schemeClr val="bg2">
                    <a:lumMod val="10000"/>
                  </a:schemeClr>
                </a:solidFill>
              </a:rPr>
              <a:t>De su equilibrio en una rehabilitación dependerá la calidad del desempeño futuro.</a:t>
            </a:r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756C0BA0-3014-4D8F-ABB6-355048AA10BB}"/>
              </a:ext>
            </a:extLst>
          </p:cNvPr>
          <p:cNvSpPr/>
          <p:nvPr/>
        </p:nvSpPr>
        <p:spPr>
          <a:xfrm>
            <a:off x="8065305" y="2245302"/>
            <a:ext cx="429491" cy="2113210"/>
          </a:xfrm>
          <a:prstGeom prst="rightBrace">
            <a:avLst>
              <a:gd name="adj1" fmla="val 30000"/>
              <a:gd name="adj2" fmla="val 53411"/>
            </a:avLst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94AFB7D-01D3-49A0-810C-D5C5F0698BDB}"/>
              </a:ext>
            </a:extLst>
          </p:cNvPr>
          <p:cNvSpPr txBox="1">
            <a:spLocks/>
          </p:cNvSpPr>
          <p:nvPr/>
        </p:nvSpPr>
        <p:spPr>
          <a:xfrm>
            <a:off x="8280050" y="2914253"/>
            <a:ext cx="2490290" cy="10294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b="1" cap="small" dirty="0">
                <a:solidFill>
                  <a:schemeClr val="accent5">
                    <a:lumMod val="50000"/>
                  </a:schemeClr>
                </a:solidFill>
              </a:rPr>
              <a:t>Capacidad estructural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99AA298-81E6-2AE3-A6FF-07FE741D3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3986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1418" y="1280160"/>
            <a:ext cx="3579055" cy="689317"/>
          </a:xfr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Otros atributos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idx="1"/>
          </p:nvPr>
        </p:nvSpPr>
        <p:spPr>
          <a:xfrm>
            <a:off x="1091418" y="2359025"/>
            <a:ext cx="8854439" cy="4199790"/>
          </a:xfrm>
        </p:spPr>
        <p:txBody>
          <a:bodyPr>
            <a:normAutofit/>
          </a:bodyPr>
          <a:lstStyle/>
          <a:p>
            <a:pPr marL="457200" lvl="3" indent="-457200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Costos.</a:t>
            </a:r>
          </a:p>
          <a:p>
            <a:pPr marL="457200" lvl="3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800" dirty="0" err="1">
                <a:solidFill>
                  <a:schemeClr val="bg2">
                    <a:lumMod val="10000"/>
                  </a:schemeClr>
                </a:solidFill>
              </a:rPr>
              <a:t>Reparabilidad</a:t>
            </a: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 tras sismos. </a:t>
            </a:r>
          </a:p>
          <a:p>
            <a:pPr marL="457200" lvl="3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Recuperación de la funcionalidad (hacia comunidades resilientes).</a:t>
            </a:r>
          </a:p>
          <a:p>
            <a:pPr marL="457200" lvl="3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Construcción sin evacuación.</a:t>
            </a:r>
          </a:p>
          <a:p>
            <a:pPr marL="457200" lvl="3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Mínimo tiempo de diseño.</a:t>
            </a:r>
          </a:p>
          <a:p>
            <a:pPr marL="457200" lvl="3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Mínimo tiempo de construcción.</a:t>
            </a:r>
          </a:p>
          <a:p>
            <a:pPr marL="457200" lvl="3" indent="-4572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Costo y complejidad para su mantenimiento.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6E4C5A2-736B-2219-DB86-20F08DC81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775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E4D73670-8410-44E8-9D32-B2EB248C9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638" y="896983"/>
            <a:ext cx="4422436" cy="695280"/>
          </a:xfr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defTabSz="457200"/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Estrategias de rehabilitación</a:t>
            </a:r>
          </a:p>
        </p:txBody>
      </p:sp>
      <p:sp>
        <p:nvSpPr>
          <p:cNvPr id="4" name="Marcador de contenido 4">
            <a:extLst>
              <a:ext uri="{FF2B5EF4-FFF2-40B4-BE49-F238E27FC236}">
                <a16:creationId xmlns:a16="http://schemas.microsoft.com/office/drawing/2014/main" id="{8BFC92A6-11A5-4E7E-8BFC-4608A128D537}"/>
              </a:ext>
            </a:extLst>
          </p:cNvPr>
          <p:cNvSpPr txBox="1">
            <a:spLocks/>
          </p:cNvSpPr>
          <p:nvPr/>
        </p:nvSpPr>
        <p:spPr>
          <a:xfrm>
            <a:off x="8948128" y="1810833"/>
            <a:ext cx="3165179" cy="419425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1"/>
                </a:solidFill>
              </a:rPr>
              <a:t>Modificación de componentes estructurales.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chemeClr val="tx1"/>
                </a:solidFill>
              </a:rPr>
              <a:t>Eliminación o mitigación de irregularidades o discontinuidades existentes.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sz="1600" dirty="0" err="1">
                <a:solidFill>
                  <a:schemeClr val="tx1"/>
                </a:solidFill>
              </a:rPr>
              <a:t>Rigidización</a:t>
            </a:r>
            <a:r>
              <a:rPr lang="es-MX" sz="1600" dirty="0">
                <a:solidFill>
                  <a:schemeClr val="tx1"/>
                </a:solidFill>
              </a:rPr>
              <a:t> global de la estructura.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chemeClr val="tx1"/>
                </a:solidFill>
              </a:rPr>
              <a:t>Reforzamiento global de la estructura.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chemeClr val="tx1"/>
                </a:solidFill>
              </a:rPr>
              <a:t>Eliminación o corrección de problemas causados por la interacción entre edificios.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chemeClr val="tx1"/>
                </a:solidFill>
              </a:rPr>
              <a:t>Reducción de la masa reactiva.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sz="1600" dirty="0">
                <a:solidFill>
                  <a:schemeClr val="tx1"/>
                </a:solidFill>
              </a:rPr>
              <a:t>Adición de elementos de control de la respuesta.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116EAAA-142E-49F9-96D5-4CD917209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3991" y="1908824"/>
            <a:ext cx="1341175" cy="19977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B677C6-0737-4C58-A7D1-D4BF34941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855" y="1923230"/>
            <a:ext cx="2644460" cy="1983344"/>
          </a:xfrm>
          <a:prstGeom prst="rect">
            <a:avLst/>
          </a:prstGeom>
        </p:spPr>
      </p:pic>
      <p:pic>
        <p:nvPicPr>
          <p:cNvPr id="7" name="Picture 4" descr="Bracing System for Lateral Displacement in Building | Ingenieria ...">
            <a:extLst>
              <a:ext uri="{FF2B5EF4-FFF2-40B4-BE49-F238E27FC236}">
                <a16:creationId xmlns:a16="http://schemas.microsoft.com/office/drawing/2014/main" id="{6D8AF9D2-A23D-47AC-8E73-AC26878D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113" y="4031959"/>
            <a:ext cx="2622361" cy="17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Sistema para Junta Estructural - EMAC Grupo">
            <a:extLst>
              <a:ext uri="{FF2B5EF4-FFF2-40B4-BE49-F238E27FC236}">
                <a16:creationId xmlns:a16="http://schemas.microsoft.com/office/drawing/2014/main" id="{328B60CB-9A6E-4DFC-BD41-A54DCDF556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7" r="17606"/>
          <a:stretch/>
        </p:blipFill>
        <p:spPr bwMode="auto">
          <a:xfrm>
            <a:off x="6544730" y="4031960"/>
            <a:ext cx="2460436" cy="17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3463782-9EF8-4B7B-8F68-F92014AE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" y="1928033"/>
            <a:ext cx="2644460" cy="198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956A7D9-F950-4063-A27A-6A3453DC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22" y="1923230"/>
            <a:ext cx="1983637" cy="198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CAF892AA-FE38-49FB-8687-51F5ED2AD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3" y="4022355"/>
            <a:ext cx="3685804" cy="174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DE37E0C-1889-6B6D-392C-7345AEF2B1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464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F62432A-DD2A-4309-A39A-10A49AE6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Regionalización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sísmica</a:t>
            </a:r>
            <a:r>
              <a:rPr lang="en-US" sz="2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México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456872-E320-EDD5-80AE-B5B88CD0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485" y="1241521"/>
            <a:ext cx="6780700" cy="49453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993DE39-346E-429A-A307-7954233B0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716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EC29455-9055-49C6-8E4C-BAACDD1C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32" y="1061401"/>
            <a:ext cx="11049960" cy="974580"/>
          </a:xfr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Objetivos y meta del desempeño de un edificio rehabilitado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9DD4ED-F329-4789-A01C-4335279622C3}"/>
              </a:ext>
            </a:extLst>
          </p:cNvPr>
          <p:cNvSpPr txBox="1"/>
          <p:nvPr/>
        </p:nvSpPr>
        <p:spPr>
          <a:xfrm>
            <a:off x="610665" y="2775882"/>
            <a:ext cx="2632364" cy="1532334"/>
          </a:xfrm>
          <a:prstGeom prst="roundRect">
            <a:avLst>
              <a:gd name="adj" fmla="val 18475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Recuperar elementos dañados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EFDB2F4-DB10-4884-B47B-461DA5BD5FE5}"/>
              </a:ext>
            </a:extLst>
          </p:cNvPr>
          <p:cNvSpPr txBox="1"/>
          <p:nvPr/>
        </p:nvSpPr>
        <p:spPr>
          <a:xfrm>
            <a:off x="610665" y="4477594"/>
            <a:ext cx="2632364" cy="2026622"/>
          </a:xfrm>
          <a:prstGeom prst="roundRect">
            <a:avLst>
              <a:gd name="adj" fmla="val 18475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dirty="0"/>
              <a:t>Incrementar/ mejorar capacidad estructural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7E45217-6A13-48EB-B008-852565C2BDEC}"/>
              </a:ext>
            </a:extLst>
          </p:cNvPr>
          <p:cNvSpPr txBox="1"/>
          <p:nvPr/>
        </p:nvSpPr>
        <p:spPr>
          <a:xfrm>
            <a:off x="610665" y="210595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10000"/>
                  </a:schemeClr>
                </a:solidFill>
              </a:rPr>
              <a:t>Objetivos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FD9A588-EE0A-4C6D-887A-DFE66A16A952}"/>
              </a:ext>
            </a:extLst>
          </p:cNvPr>
          <p:cNvSpPr txBox="1"/>
          <p:nvPr/>
        </p:nvSpPr>
        <p:spPr>
          <a:xfrm>
            <a:off x="4032738" y="2603245"/>
            <a:ext cx="2632364" cy="583942"/>
          </a:xfrm>
          <a:prstGeom prst="roundRect">
            <a:avLst>
              <a:gd name="adj" fmla="val 18475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Recuperar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8B2BB2-373C-4461-B74B-B2342EA05205}"/>
              </a:ext>
            </a:extLst>
          </p:cNvPr>
          <p:cNvSpPr txBox="1"/>
          <p:nvPr/>
        </p:nvSpPr>
        <p:spPr>
          <a:xfrm>
            <a:off x="4032737" y="4224506"/>
            <a:ext cx="2632364" cy="583942"/>
          </a:xfrm>
          <a:prstGeom prst="roundRect">
            <a:avLst>
              <a:gd name="adj" fmla="val 18475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Mejorar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1A440D3-2685-4A6B-9C24-99FFF4F83311}"/>
              </a:ext>
            </a:extLst>
          </p:cNvPr>
          <p:cNvSpPr txBox="1"/>
          <p:nvPr/>
        </p:nvSpPr>
        <p:spPr>
          <a:xfrm>
            <a:off x="4032738" y="5782876"/>
            <a:ext cx="2632364" cy="583942"/>
          </a:xfrm>
          <a:prstGeom prst="roundRect">
            <a:avLst>
              <a:gd name="adj" fmla="val 18475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bg2">
                    <a:lumMod val="10000"/>
                  </a:schemeClr>
                </a:solidFill>
              </a:rPr>
              <a:t>Reducir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2F96842-9204-4CAD-AD45-5E1842441B58}"/>
              </a:ext>
            </a:extLst>
          </p:cNvPr>
          <p:cNvSpPr txBox="1"/>
          <p:nvPr/>
        </p:nvSpPr>
        <p:spPr>
          <a:xfrm>
            <a:off x="4032738" y="210595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10000"/>
                  </a:schemeClr>
                </a:solidFill>
              </a:rPr>
              <a:t>Metas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E480A5E-6310-47B1-93CF-19329B8DDA7A}"/>
              </a:ext>
            </a:extLst>
          </p:cNvPr>
          <p:cNvSpPr txBox="1"/>
          <p:nvPr/>
        </p:nvSpPr>
        <p:spPr>
          <a:xfrm>
            <a:off x="7413247" y="2637069"/>
            <a:ext cx="2632364" cy="515243"/>
          </a:xfrm>
          <a:prstGeom prst="roundRect">
            <a:avLst>
              <a:gd name="adj" fmla="val 18475"/>
            </a:avLst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10000"/>
                  </a:schemeClr>
                </a:solidFill>
              </a:rPr>
              <a:t>Reparar</a:t>
            </a:r>
            <a:endParaRPr lang="es-MX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83D9A2C-D046-4F10-8C22-F01B9613FF96}"/>
              </a:ext>
            </a:extLst>
          </p:cNvPr>
          <p:cNvSpPr txBox="1"/>
          <p:nvPr/>
        </p:nvSpPr>
        <p:spPr>
          <a:xfrm>
            <a:off x="7274701" y="3385801"/>
            <a:ext cx="4031674" cy="2164020"/>
          </a:xfrm>
          <a:prstGeom prst="roundRect">
            <a:avLst>
              <a:gd name="adj" fmla="val 18475"/>
            </a:avLst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10000"/>
                  </a:schemeClr>
                </a:solidFill>
              </a:rPr>
              <a:t>Reforzar</a:t>
            </a:r>
          </a:p>
          <a:p>
            <a:r>
              <a:rPr lang="es-MX" sz="2400" dirty="0">
                <a:solidFill>
                  <a:schemeClr val="bg2">
                    <a:lumMod val="10000"/>
                  </a:schemeClr>
                </a:solidFill>
              </a:rPr>
              <a:t>Incrementar capacidad de deformación</a:t>
            </a:r>
          </a:p>
          <a:p>
            <a:r>
              <a:rPr lang="es-MX" sz="2400" dirty="0">
                <a:solidFill>
                  <a:schemeClr val="bg2">
                    <a:lumMod val="10000"/>
                  </a:schemeClr>
                </a:solidFill>
              </a:rPr>
              <a:t>Simetría, irregularidades</a:t>
            </a:r>
          </a:p>
          <a:p>
            <a:r>
              <a:rPr lang="es-MX" sz="2400" dirty="0">
                <a:solidFill>
                  <a:schemeClr val="bg2">
                    <a:lumMod val="10000"/>
                  </a:schemeClr>
                </a:solidFill>
              </a:rPr>
              <a:t>Aumentar disipación energía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81A0530-D82D-4AE6-AA7D-DB62D4B11776}"/>
              </a:ext>
            </a:extLst>
          </p:cNvPr>
          <p:cNvSpPr txBox="1"/>
          <p:nvPr/>
        </p:nvSpPr>
        <p:spPr>
          <a:xfrm>
            <a:off x="7274701" y="5617282"/>
            <a:ext cx="2632364" cy="927437"/>
          </a:xfrm>
          <a:prstGeom prst="roundRect">
            <a:avLst>
              <a:gd name="adj" fmla="val 18475"/>
            </a:avLst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2">
                    <a:lumMod val="10000"/>
                  </a:schemeClr>
                </a:solidFill>
              </a:rPr>
              <a:t>Masa </a:t>
            </a:r>
          </a:p>
          <a:p>
            <a:r>
              <a:rPr lang="es-MX" sz="2400" dirty="0">
                <a:solidFill>
                  <a:schemeClr val="bg2">
                    <a:lumMod val="10000"/>
                  </a:schemeClr>
                </a:solidFill>
              </a:rPr>
              <a:t>Aislar base</a:t>
            </a:r>
            <a:endParaRPr lang="es-MX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9DC3A00-072B-4F90-B97F-B87220F4E908}"/>
              </a:ext>
            </a:extLst>
          </p:cNvPr>
          <p:cNvCxnSpPr>
            <a:stCxn id="5" idx="3"/>
            <a:endCxn id="8" idx="1"/>
          </p:cNvCxnSpPr>
          <p:nvPr/>
        </p:nvCxnSpPr>
        <p:spPr>
          <a:xfrm flipV="1">
            <a:off x="3243029" y="2895216"/>
            <a:ext cx="789709" cy="64683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77BF5D20-6D26-4659-81CC-F028B4B9B441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3243029" y="3542049"/>
            <a:ext cx="789708" cy="9744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903BA552-D43E-49F2-B162-25465AA6E79E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3243029" y="5490905"/>
            <a:ext cx="789709" cy="583942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05C5635E-DBFE-449F-855E-525F978943E0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3243029" y="4516477"/>
            <a:ext cx="789708" cy="97442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DC7F77F-EE55-4C4C-9CF6-C10E31303BFC}"/>
              </a:ext>
            </a:extLst>
          </p:cNvPr>
          <p:cNvCxnSpPr>
            <a:cxnSpLocks/>
            <a:stCxn id="8" idx="3"/>
            <a:endCxn id="12" idx="1"/>
          </p:cNvCxnSpPr>
          <p:nvPr/>
        </p:nvCxnSpPr>
        <p:spPr>
          <a:xfrm flipV="1">
            <a:off x="6665102" y="2894691"/>
            <a:ext cx="748145" cy="52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errar llave 19">
            <a:extLst>
              <a:ext uri="{FF2B5EF4-FFF2-40B4-BE49-F238E27FC236}">
                <a16:creationId xmlns:a16="http://schemas.microsoft.com/office/drawing/2014/main" id="{5E5D3FA7-665F-4AF0-95C8-73A73B5E2FBF}"/>
              </a:ext>
            </a:extLst>
          </p:cNvPr>
          <p:cNvSpPr/>
          <p:nvPr/>
        </p:nvSpPr>
        <p:spPr>
          <a:xfrm rot="10800000">
            <a:off x="7274699" y="3542048"/>
            <a:ext cx="221670" cy="1869172"/>
          </a:xfrm>
          <a:prstGeom prst="rightBrace">
            <a:avLst>
              <a:gd name="adj1" fmla="val 36250"/>
              <a:gd name="adj2" fmla="val 47588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C7A34C9B-0736-46BC-8050-01C7C5FA38BD}"/>
              </a:ext>
            </a:extLst>
          </p:cNvPr>
          <p:cNvCxnSpPr>
            <a:cxnSpLocks/>
            <a:stCxn id="9" idx="3"/>
            <a:endCxn id="20" idx="1"/>
          </p:cNvCxnSpPr>
          <p:nvPr/>
        </p:nvCxnSpPr>
        <p:spPr>
          <a:xfrm>
            <a:off x="6665101" y="4516477"/>
            <a:ext cx="609598" cy="524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76D82DCD-CEF1-4D63-B9CB-08CB30105880}"/>
              </a:ext>
            </a:extLst>
          </p:cNvPr>
          <p:cNvCxnSpPr>
            <a:cxnSpLocks/>
            <a:stCxn id="10" idx="3"/>
            <a:endCxn id="14" idx="1"/>
          </p:cNvCxnSpPr>
          <p:nvPr/>
        </p:nvCxnSpPr>
        <p:spPr>
          <a:xfrm>
            <a:off x="6665102" y="6074847"/>
            <a:ext cx="609599" cy="615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F7B12FB-7D7F-42D9-BC13-835971C5A590}"/>
              </a:ext>
            </a:extLst>
          </p:cNvPr>
          <p:cNvSpPr txBox="1"/>
          <p:nvPr/>
        </p:nvSpPr>
        <p:spPr>
          <a:xfrm>
            <a:off x="7274701" y="210595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10000"/>
                  </a:schemeClr>
                </a:solidFill>
              </a:rPr>
              <a:t>Actividad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6B1993D-5AED-4137-4E0C-80EF4521F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641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38194" y="1269211"/>
            <a:ext cx="8267863" cy="725546"/>
          </a:xfr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Diagrama de flujo de una rehabilitación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FCF8284B-DDAE-4BE5-BBF5-5341B2120C1A}"/>
              </a:ext>
            </a:extLst>
          </p:cNvPr>
          <p:cNvSpPr/>
          <p:nvPr/>
        </p:nvSpPr>
        <p:spPr>
          <a:xfrm>
            <a:off x="5089411" y="2166029"/>
            <a:ext cx="1731820" cy="81933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Inicio</a:t>
            </a:r>
          </a:p>
        </p:txBody>
      </p:sp>
      <p:sp>
        <p:nvSpPr>
          <p:cNvPr id="10" name="Rombo 9">
            <a:extLst>
              <a:ext uri="{FF2B5EF4-FFF2-40B4-BE49-F238E27FC236}">
                <a16:creationId xmlns:a16="http://schemas.microsoft.com/office/drawing/2014/main" id="{7DC818C4-B6FF-4D5E-9E43-93E0ED5FAD8C}"/>
              </a:ext>
            </a:extLst>
          </p:cNvPr>
          <p:cNvSpPr/>
          <p:nvPr/>
        </p:nvSpPr>
        <p:spPr>
          <a:xfrm>
            <a:off x="4772885" y="3179000"/>
            <a:ext cx="2364874" cy="819330"/>
          </a:xfrm>
          <a:prstGeom prst="diamon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Evaluación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0A6092DE-4F37-48E5-8031-F4D93E16429F}"/>
              </a:ext>
            </a:extLst>
          </p:cNvPr>
          <p:cNvSpPr/>
          <p:nvPr/>
        </p:nvSpPr>
        <p:spPr>
          <a:xfrm>
            <a:off x="1138194" y="3161682"/>
            <a:ext cx="1731820" cy="81933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Fin</a:t>
            </a:r>
          </a:p>
        </p:txBody>
      </p:sp>
      <p:sp>
        <p:nvSpPr>
          <p:cNvPr id="12" name="Rombo 11">
            <a:extLst>
              <a:ext uri="{FF2B5EF4-FFF2-40B4-BE49-F238E27FC236}">
                <a16:creationId xmlns:a16="http://schemas.microsoft.com/office/drawing/2014/main" id="{796FA9C2-493C-4CB0-8B7E-F48540D37772}"/>
              </a:ext>
            </a:extLst>
          </p:cNvPr>
          <p:cNvSpPr/>
          <p:nvPr/>
        </p:nvSpPr>
        <p:spPr>
          <a:xfrm>
            <a:off x="4772886" y="4130561"/>
            <a:ext cx="2364874" cy="819330"/>
          </a:xfrm>
          <a:prstGeom prst="diamond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Selección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D930456-8D6C-4589-BBB5-482BC4B96AED}"/>
              </a:ext>
            </a:extLst>
          </p:cNvPr>
          <p:cNvSpPr/>
          <p:nvPr/>
        </p:nvSpPr>
        <p:spPr>
          <a:xfrm>
            <a:off x="1138194" y="5121162"/>
            <a:ext cx="2479964" cy="142511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Métodos convencionales </a:t>
            </a:r>
          </a:p>
          <a:p>
            <a:pPr algn="just"/>
            <a:r>
              <a:rPr lang="es-MX" dirty="0"/>
              <a:t>- Reforzamiento</a:t>
            </a:r>
          </a:p>
          <a:p>
            <a:pPr algn="just"/>
            <a:r>
              <a:rPr lang="es-MX" dirty="0"/>
              <a:t>- Mejor ductilidad</a:t>
            </a:r>
          </a:p>
          <a:p>
            <a:pPr algn="just"/>
            <a:r>
              <a:rPr lang="es-MX" dirty="0"/>
              <a:t>- Corregir estructuración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7CC76F9-C63C-4E4C-B8D5-B748263EE668}"/>
              </a:ext>
            </a:extLst>
          </p:cNvPr>
          <p:cNvSpPr/>
          <p:nvPr/>
        </p:nvSpPr>
        <p:spPr>
          <a:xfrm>
            <a:off x="8292489" y="5121162"/>
            <a:ext cx="2479964" cy="142511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Métodos “nuevos”</a:t>
            </a:r>
          </a:p>
          <a:p>
            <a:pPr algn="just"/>
            <a:r>
              <a:rPr lang="es-MX" dirty="0"/>
              <a:t>- Aislamiento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F4F13E6A-057F-4FD7-AD38-94B0C712187F}"/>
              </a:ext>
            </a:extLst>
          </p:cNvPr>
          <p:cNvCxnSpPr>
            <a:cxnSpLocks/>
            <a:stCxn id="3" idx="4"/>
            <a:endCxn id="10" idx="0"/>
          </p:cNvCxnSpPr>
          <p:nvPr/>
        </p:nvCxnSpPr>
        <p:spPr>
          <a:xfrm>
            <a:off x="5955321" y="2985359"/>
            <a:ext cx="1" cy="193641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D96700E-85D6-4C00-9A2B-4A99216DF47B}"/>
              </a:ext>
            </a:extLst>
          </p:cNvPr>
          <p:cNvCxnSpPr>
            <a:cxnSpLocks/>
            <a:stCxn id="10" idx="1"/>
            <a:endCxn id="11" idx="6"/>
          </p:cNvCxnSpPr>
          <p:nvPr/>
        </p:nvCxnSpPr>
        <p:spPr>
          <a:xfrm flipH="1" flipV="1">
            <a:off x="2870014" y="3571347"/>
            <a:ext cx="1902871" cy="17318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A5C0C302-DD69-41E3-9903-8B433D323D89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5955322" y="3998330"/>
            <a:ext cx="1" cy="132231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4F964FB1-606A-466C-A3F4-D5AA8CC7899D}"/>
              </a:ext>
            </a:extLst>
          </p:cNvPr>
          <p:cNvCxnSpPr>
            <a:cxnSpLocks/>
            <a:stCxn id="12" idx="1"/>
            <a:endCxn id="13" idx="0"/>
          </p:cNvCxnSpPr>
          <p:nvPr/>
        </p:nvCxnSpPr>
        <p:spPr>
          <a:xfrm rot="10800000" flipV="1">
            <a:off x="2378176" y="4540226"/>
            <a:ext cx="2394710" cy="580936"/>
          </a:xfrm>
          <a:prstGeom prst="bentConnector2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id="{73FAA666-F059-4D52-8B6F-2B344148DD66}"/>
              </a:ext>
            </a:extLst>
          </p:cNvPr>
          <p:cNvCxnSpPr>
            <a:cxnSpLocks/>
            <a:stCxn id="12" idx="3"/>
            <a:endCxn id="14" idx="0"/>
          </p:cNvCxnSpPr>
          <p:nvPr/>
        </p:nvCxnSpPr>
        <p:spPr>
          <a:xfrm>
            <a:off x="7137760" y="4540226"/>
            <a:ext cx="2394711" cy="580936"/>
          </a:xfrm>
          <a:prstGeom prst="bentConnector2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2F1B6708-A97C-B884-BAF1-5463DA339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4508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3404A8F-B61D-4E01-A66B-99D702D9E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10" y="867602"/>
            <a:ext cx="4438351" cy="1284958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Daño y deterioro</a:t>
            </a:r>
          </a:p>
        </p:txBody>
      </p:sp>
      <p:graphicFrame>
        <p:nvGraphicFramePr>
          <p:cNvPr id="6" name="Marcador de contenido 4">
            <a:extLst>
              <a:ext uri="{FF2B5EF4-FFF2-40B4-BE49-F238E27FC236}">
                <a16:creationId xmlns:a16="http://schemas.microsoft.com/office/drawing/2014/main" id="{69781F2C-DBF3-4635-8CC8-14C4F0D488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5637892"/>
              </p:ext>
            </p:extLst>
          </p:nvPr>
        </p:nvGraphicFramePr>
        <p:xfrm>
          <a:off x="1287764" y="1576252"/>
          <a:ext cx="10058400" cy="3080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DA5A53F-DCF7-4DE6-A542-75371503C7CA}"/>
              </a:ext>
            </a:extLst>
          </p:cNvPr>
          <p:cNvSpPr txBox="1"/>
          <p:nvPr/>
        </p:nvSpPr>
        <p:spPr>
          <a:xfrm>
            <a:off x="548457" y="4427621"/>
            <a:ext cx="2173159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2000" dirty="0"/>
              <a:t>Retiro de acabados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694ED012-0651-4E80-A638-C59E398286E5}"/>
              </a:ext>
            </a:extLst>
          </p:cNvPr>
          <p:cNvSpPr/>
          <p:nvPr/>
        </p:nvSpPr>
        <p:spPr>
          <a:xfrm>
            <a:off x="3045030" y="4427621"/>
            <a:ext cx="3935445" cy="203132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MX" dirty="0"/>
              <a:t>Ubicación y extensión: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s-MX" dirty="0"/>
              <a:t>Grietas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s-MX" dirty="0"/>
              <a:t>Aplastamientos, </a:t>
            </a:r>
            <a:r>
              <a:rPr lang="es-MX" dirty="0" err="1"/>
              <a:t>desconchamientos</a:t>
            </a:r>
            <a:r>
              <a:rPr lang="es-MX" dirty="0"/>
              <a:t> y desprendimientos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s-MX" dirty="0"/>
              <a:t>Barras de refuerzo pandeado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s-MX" dirty="0"/>
              <a:t>Fracturas de soldaduras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SzPct val="90000"/>
              <a:buFont typeface="Wingdings" panose="05000000000000000000" pitchFamily="2" charset="2"/>
              <a:buChar char="§"/>
            </a:pPr>
            <a:r>
              <a:rPr lang="es-MX" dirty="0"/>
              <a:t>Pandeo local o global de elementos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0A95150-C648-4DC1-ACD5-DF79AEA5487A}"/>
              </a:ext>
            </a:extLst>
          </p:cNvPr>
          <p:cNvSpPr txBox="1"/>
          <p:nvPr/>
        </p:nvSpPr>
        <p:spPr>
          <a:xfrm>
            <a:off x="7788525" y="4427621"/>
            <a:ext cx="1906676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2000" dirty="0"/>
              <a:t>N-Rehabilitación</a:t>
            </a:r>
          </a:p>
        </p:txBody>
      </p:sp>
      <p:sp>
        <p:nvSpPr>
          <p:cNvPr id="10" name="Flecha: doblada 9">
            <a:extLst>
              <a:ext uri="{FF2B5EF4-FFF2-40B4-BE49-F238E27FC236}">
                <a16:creationId xmlns:a16="http://schemas.microsoft.com/office/drawing/2014/main" id="{DA1950AF-2CB1-427D-ACCE-56FE95CC46DF}"/>
              </a:ext>
            </a:extLst>
          </p:cNvPr>
          <p:cNvSpPr/>
          <p:nvPr/>
        </p:nvSpPr>
        <p:spPr>
          <a:xfrm rot="16200000" flipH="1">
            <a:off x="516494" y="3588646"/>
            <a:ext cx="1296114" cy="276848"/>
          </a:xfrm>
          <a:prstGeom prst="ben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cxnSp>
        <p:nvCxnSpPr>
          <p:cNvPr id="12" name="Conector: angular 11">
            <a:extLst>
              <a:ext uri="{FF2B5EF4-FFF2-40B4-BE49-F238E27FC236}">
                <a16:creationId xmlns:a16="http://schemas.microsoft.com/office/drawing/2014/main" id="{682B0A2A-8A53-4FA6-B713-A2B7F79406AC}"/>
              </a:ext>
            </a:extLst>
          </p:cNvPr>
          <p:cNvCxnSpPr>
            <a:cxnSpLocks/>
            <a:endCxn id="9" idx="0"/>
          </p:cNvCxnSpPr>
          <p:nvPr/>
        </p:nvCxnSpPr>
        <p:spPr>
          <a:xfrm rot="5400000">
            <a:off x="8148925" y="3751975"/>
            <a:ext cx="1268585" cy="82707"/>
          </a:xfrm>
          <a:prstGeom prst="bentConnector3">
            <a:avLst>
              <a:gd name="adj1" fmla="val 50000"/>
            </a:avLst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: angular 15">
            <a:extLst>
              <a:ext uri="{FF2B5EF4-FFF2-40B4-BE49-F238E27FC236}">
                <a16:creationId xmlns:a16="http://schemas.microsoft.com/office/drawing/2014/main" id="{D2BCCAA9-AF1A-4B50-BE11-77CB8405ED12}"/>
              </a:ext>
            </a:extLst>
          </p:cNvPr>
          <p:cNvCxnSpPr>
            <a:cxnSpLocks/>
          </p:cNvCxnSpPr>
          <p:nvPr/>
        </p:nvCxnSpPr>
        <p:spPr>
          <a:xfrm rot="5400000">
            <a:off x="3072325" y="3684157"/>
            <a:ext cx="1311324" cy="175608"/>
          </a:xfrm>
          <a:prstGeom prst="bentConnector3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84EAC5AC-69E7-A992-8949-94651528A1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98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Marcador de contenido 5">
                <a:extLst>
                  <a:ext uri="{FF2B5EF4-FFF2-40B4-BE49-F238E27FC236}">
                    <a16:creationId xmlns:a16="http://schemas.microsoft.com/office/drawing/2014/main" id="{211EDCD1-7831-4A22-9C63-8B3F2B6B84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9017486"/>
                  </p:ext>
                </p:extLst>
              </p:nvPr>
            </p:nvGraphicFramePr>
            <p:xfrm>
              <a:off x="174157" y="1556253"/>
              <a:ext cx="6066890" cy="243597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3" name="Marcador de contenido 5">
                <a:extLst>
                  <a:ext uri="{FF2B5EF4-FFF2-40B4-BE49-F238E27FC236}">
                    <a16:creationId xmlns:a16="http://schemas.microsoft.com/office/drawing/2014/main" id="{211EDCD1-7831-4A22-9C63-8B3F2B6B84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19017486"/>
                  </p:ext>
                </p:extLst>
              </p:nvPr>
            </p:nvGraphicFramePr>
            <p:xfrm>
              <a:off x="174157" y="1556253"/>
              <a:ext cx="6066890" cy="243597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4" name="Título 1">
            <a:extLst>
              <a:ext uri="{FF2B5EF4-FFF2-40B4-BE49-F238E27FC236}">
                <a16:creationId xmlns:a16="http://schemas.microsoft.com/office/drawing/2014/main" id="{1AE31E01-BAAF-4366-9F66-6DD2FB81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28" y="243363"/>
            <a:ext cx="8776384" cy="1074527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Propiedades de elementos y componentes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A5AD5C15-0A68-4D81-BF36-A6904B04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5550"/>
            <a:ext cx="1311275" cy="365125"/>
          </a:xfrm>
        </p:spPr>
        <p:txBody>
          <a:bodyPr/>
          <a:lstStyle/>
          <a:p>
            <a:fld id="{CFB52DB7-81FF-40EC-A5FC-FD6E710306C5}" type="slidenum">
              <a:rPr lang="es-MX" smtClean="0"/>
              <a:t>43</a:t>
            </a:fld>
            <a:endParaRPr lang="es-MX"/>
          </a:p>
        </p:txBody>
      </p:sp>
      <p:pic>
        <p:nvPicPr>
          <p:cNvPr id="2" name="Imagen 10">
            <a:extLst>
              <a:ext uri="{FF2B5EF4-FFF2-40B4-BE49-F238E27FC236}">
                <a16:creationId xmlns:a16="http://schemas.microsoft.com/office/drawing/2014/main" id="{38853CD7-CF7F-D630-EDD0-CFF0897476E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72469" y="2003284"/>
            <a:ext cx="3576244" cy="268218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53C9F54-43DB-AC55-1C67-7995B6891E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369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AE31E01-BAAF-4366-9F66-6DD2FB81E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28" y="243363"/>
            <a:ext cx="8776384" cy="1074527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Propiedades de elementos y componentes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A5AD5C15-0A68-4D81-BF36-A6904B049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05550"/>
            <a:ext cx="1311275" cy="365125"/>
          </a:xfrm>
        </p:spPr>
        <p:txBody>
          <a:bodyPr/>
          <a:lstStyle/>
          <a:p>
            <a:fld id="{CFB52DB7-81FF-40EC-A5FC-FD6E710306C5}" type="slidenum">
              <a:rPr lang="es-MX" smtClean="0"/>
              <a:t>44</a:t>
            </a:fld>
            <a:endParaRPr lang="es-MX"/>
          </a:p>
        </p:txBody>
      </p:sp>
      <p:pic>
        <p:nvPicPr>
          <p:cNvPr id="9" name="Picture 6" descr="Ensaio de esclerometria - YouTube">
            <a:extLst>
              <a:ext uri="{FF2B5EF4-FFF2-40B4-BE49-F238E27FC236}">
                <a16:creationId xmlns:a16="http://schemas.microsoft.com/office/drawing/2014/main" id="{FE8A9001-C5E7-478C-8549-E892D688E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67" y="1825589"/>
            <a:ext cx="5002209" cy="281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otca | Patología">
            <a:extLst>
              <a:ext uri="{FF2B5EF4-FFF2-40B4-BE49-F238E27FC236}">
                <a16:creationId xmlns:a16="http://schemas.microsoft.com/office/drawing/2014/main" id="{E86C5BB5-16CF-4174-BC80-3FFD14A74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2"/>
          <a:stretch/>
        </p:blipFill>
        <p:spPr bwMode="auto">
          <a:xfrm>
            <a:off x="7193280" y="1853851"/>
            <a:ext cx="4013200" cy="271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a 6">
            <a:extLst>
              <a:ext uri="{FF2B5EF4-FFF2-40B4-BE49-F238E27FC236}">
                <a16:creationId xmlns:a16="http://schemas.microsoft.com/office/drawing/2014/main" id="{7858AA9B-B7FA-4F9A-99E2-041F2101E3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255332"/>
              </p:ext>
            </p:extLst>
          </p:nvPr>
        </p:nvGraphicFramePr>
        <p:xfrm>
          <a:off x="932667" y="5590863"/>
          <a:ext cx="10273813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273813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232553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NO se deben usar métodos no destructivos para determinar propiedades mecánicas </a:t>
                      </a:r>
                      <a:r>
                        <a:rPr lang="es-MX" sz="2400" u="sng" dirty="0"/>
                        <a:t>solo para fines cuantitativos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sp>
        <p:nvSpPr>
          <p:cNvPr id="6" name="Signo de multiplicación 5">
            <a:extLst>
              <a:ext uri="{FF2B5EF4-FFF2-40B4-BE49-F238E27FC236}">
                <a16:creationId xmlns:a16="http://schemas.microsoft.com/office/drawing/2014/main" id="{889771FE-8ED8-0EF5-1E31-53510490C137}"/>
              </a:ext>
            </a:extLst>
          </p:cNvPr>
          <p:cNvSpPr/>
          <p:nvPr/>
        </p:nvSpPr>
        <p:spPr>
          <a:xfrm>
            <a:off x="4503852" y="2018752"/>
            <a:ext cx="4110292" cy="2714284"/>
          </a:xfrm>
          <a:prstGeom prst="mathMultiply">
            <a:avLst/>
          </a:prstGeom>
          <a:solidFill>
            <a:srgbClr val="FBFB0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23C3044-AB3B-C3BF-71F4-6159F954A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468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0E237697-C6A1-45C3-B403-EC523CAFC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796" y="285865"/>
            <a:ext cx="3932237" cy="780935"/>
          </a:xfrm>
        </p:spPr>
        <p:txBody>
          <a:bodyPr>
            <a:normAutofit fontScale="90000"/>
          </a:bodyPr>
          <a:lstStyle/>
          <a:p>
            <a:r>
              <a:rPr lang="es-MX" b="1" dirty="0"/>
              <a:t>Tomografía ultrasónica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855C9F-0A9E-4209-8D5D-F58A0D191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040" y="1605223"/>
            <a:ext cx="5678024" cy="499802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-550" r="7432" b="550"/>
          <a:stretch/>
        </p:blipFill>
        <p:spPr>
          <a:xfrm>
            <a:off x="257667" y="1886065"/>
            <a:ext cx="5323840" cy="44363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3F9B72-65B0-4156-9CF6-3A7473B9DC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240" y="138020"/>
            <a:ext cx="2110135" cy="158260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2FE99B7-D5AA-A00D-4E40-68BB8DAA6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64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17C6B6F-2145-476F-8C1D-BFCED1D05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98" y="867602"/>
            <a:ext cx="9037320" cy="1203285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Propiedades de elementos y componentes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Marcador de contenido 4">
                <a:extLst>
                  <a:ext uri="{FF2B5EF4-FFF2-40B4-BE49-F238E27FC236}">
                    <a16:creationId xmlns:a16="http://schemas.microsoft.com/office/drawing/2014/main" id="{B750B5DD-D737-4B57-A1C7-96F82BC708B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167639792"/>
                  </p:ext>
                </p:extLst>
              </p:nvPr>
            </p:nvGraphicFramePr>
            <p:xfrm>
              <a:off x="1037449" y="3429000"/>
              <a:ext cx="9695070" cy="1577177"/>
            </p:xfrm>
            <a:graphic>
              <a:graphicData uri="http://schemas.openxmlformats.org/drawingml/2006/table">
                <a:tbl>
                  <a:tblPr firstRow="1" firstCol="1" bandRow="1">
                    <a:tableStyleId>{5DA37D80-6434-44D0-A028-1B22A696006F}</a:tableStyleId>
                  </a:tblPr>
                  <a:tblGrid>
                    <a:gridCol w="1437334">
                      <a:extLst>
                        <a:ext uri="{9D8B030D-6E8A-4147-A177-3AD203B41FA5}">
                          <a16:colId xmlns:a16="http://schemas.microsoft.com/office/drawing/2014/main" val="682212309"/>
                        </a:ext>
                      </a:extLst>
                    </a:gridCol>
                    <a:gridCol w="1900151">
                      <a:extLst>
                        <a:ext uri="{9D8B030D-6E8A-4147-A177-3AD203B41FA5}">
                          <a16:colId xmlns:a16="http://schemas.microsoft.com/office/drawing/2014/main" val="503271927"/>
                        </a:ext>
                      </a:extLst>
                    </a:gridCol>
                    <a:gridCol w="1583631">
                      <a:extLst>
                        <a:ext uri="{9D8B030D-6E8A-4147-A177-3AD203B41FA5}">
                          <a16:colId xmlns:a16="http://schemas.microsoft.com/office/drawing/2014/main" val="2425753469"/>
                        </a:ext>
                      </a:extLst>
                    </a:gridCol>
                    <a:gridCol w="1583631">
                      <a:extLst>
                        <a:ext uri="{9D8B030D-6E8A-4147-A177-3AD203B41FA5}">
                          <a16:colId xmlns:a16="http://schemas.microsoft.com/office/drawing/2014/main" val="1912515870"/>
                        </a:ext>
                      </a:extLst>
                    </a:gridCol>
                    <a:gridCol w="1602300">
                      <a:extLst>
                        <a:ext uri="{9D8B030D-6E8A-4147-A177-3AD203B41FA5}">
                          <a16:colId xmlns:a16="http://schemas.microsoft.com/office/drawing/2014/main" val="516825135"/>
                        </a:ext>
                      </a:extLst>
                    </a:gridCol>
                    <a:gridCol w="1588023">
                      <a:extLst>
                        <a:ext uri="{9D8B030D-6E8A-4147-A177-3AD203B41FA5}">
                          <a16:colId xmlns:a16="http://schemas.microsoft.com/office/drawing/2014/main" val="406964006"/>
                        </a:ext>
                      </a:extLst>
                    </a:gridCol>
                  </a:tblGrid>
                  <a:tr h="650165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Época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Cimentaciones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18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18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s-MX" sz="1800" b="1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s-MX" sz="1800" b="1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es-MX" sz="1800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Vigas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18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18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s-MX" sz="1800" b="1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s-MX" sz="1800" b="1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Losas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18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18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s-MX" sz="1800" b="1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s-MX" sz="1800" b="1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Columnas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18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18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s-MX" sz="1800" b="1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s-MX" sz="1800" b="1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Muros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s-MX" sz="18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MX" sz="1800" b="1" i="1" smtClean="0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es-MX" sz="1800" b="1" i="1">
                                      <a:solidFill>
                                        <a:schemeClr val="bg2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  <m:r>
                                <a:rPr lang="es-MX" sz="1800" b="1" i="1" smtClean="0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oMath>
                          </a14:m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62200917"/>
                      </a:ext>
                    </a:extLst>
                  </a:tr>
                  <a:tr h="463506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1900-1987</a:t>
                          </a:r>
                          <a:endParaRPr lang="es-MX" sz="180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20 (200)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20 (200)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20 (200)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20 (200)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20 (200)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35250555"/>
                      </a:ext>
                    </a:extLst>
                  </a:tr>
                  <a:tr h="463506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1987-fecha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25 (250)</a:t>
                          </a:r>
                          <a:endParaRPr lang="es-MX" sz="180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25 (250)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25 (250)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25 (250)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25 (250)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393858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Marcador de contenido 4">
                <a:extLst>
                  <a:ext uri="{FF2B5EF4-FFF2-40B4-BE49-F238E27FC236}">
                    <a16:creationId xmlns:a16="http://schemas.microsoft.com/office/drawing/2014/main" id="{B750B5DD-D737-4B57-A1C7-96F82BC708B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167639792"/>
                  </p:ext>
                </p:extLst>
              </p:nvPr>
            </p:nvGraphicFramePr>
            <p:xfrm>
              <a:off x="1037449" y="3429000"/>
              <a:ext cx="9695070" cy="1577177"/>
            </p:xfrm>
            <a:graphic>
              <a:graphicData uri="http://schemas.openxmlformats.org/drawingml/2006/table">
                <a:tbl>
                  <a:tblPr firstRow="1" firstCol="1" bandRow="1">
                    <a:tableStyleId>{5DA37D80-6434-44D0-A028-1B22A696006F}</a:tableStyleId>
                  </a:tblPr>
                  <a:tblGrid>
                    <a:gridCol w="1437334">
                      <a:extLst>
                        <a:ext uri="{9D8B030D-6E8A-4147-A177-3AD203B41FA5}">
                          <a16:colId xmlns:a16="http://schemas.microsoft.com/office/drawing/2014/main" val="682212309"/>
                        </a:ext>
                      </a:extLst>
                    </a:gridCol>
                    <a:gridCol w="1900151">
                      <a:extLst>
                        <a:ext uri="{9D8B030D-6E8A-4147-A177-3AD203B41FA5}">
                          <a16:colId xmlns:a16="http://schemas.microsoft.com/office/drawing/2014/main" val="503271927"/>
                        </a:ext>
                      </a:extLst>
                    </a:gridCol>
                    <a:gridCol w="1583631">
                      <a:extLst>
                        <a:ext uri="{9D8B030D-6E8A-4147-A177-3AD203B41FA5}">
                          <a16:colId xmlns:a16="http://schemas.microsoft.com/office/drawing/2014/main" val="2425753469"/>
                        </a:ext>
                      </a:extLst>
                    </a:gridCol>
                    <a:gridCol w="1583631">
                      <a:extLst>
                        <a:ext uri="{9D8B030D-6E8A-4147-A177-3AD203B41FA5}">
                          <a16:colId xmlns:a16="http://schemas.microsoft.com/office/drawing/2014/main" val="1912515870"/>
                        </a:ext>
                      </a:extLst>
                    </a:gridCol>
                    <a:gridCol w="1602300">
                      <a:extLst>
                        <a:ext uri="{9D8B030D-6E8A-4147-A177-3AD203B41FA5}">
                          <a16:colId xmlns:a16="http://schemas.microsoft.com/office/drawing/2014/main" val="516825135"/>
                        </a:ext>
                      </a:extLst>
                    </a:gridCol>
                    <a:gridCol w="1588023">
                      <a:extLst>
                        <a:ext uri="{9D8B030D-6E8A-4147-A177-3AD203B41FA5}">
                          <a16:colId xmlns:a16="http://schemas.microsoft.com/office/drawing/2014/main" val="406964006"/>
                        </a:ext>
                      </a:extLst>
                    </a:gridCol>
                  </a:tblGrid>
                  <a:tr h="650165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Época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75962" t="-935" r="-335256" b="-1495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211154" t="-935" r="-302308" b="-1495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312355" t="-935" r="-203475" b="-1495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406084" t="-935" r="-100380" b="-1495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s-MX"/>
                        </a:p>
                      </a:txBody>
                      <a:tcPr marL="68580" marR="68580" marT="0" marB="0" anchor="ctr">
                        <a:blipFill>
                          <a:blip r:embed="rId2"/>
                          <a:stretch>
                            <a:fillRect l="-509962" t="-935" r="-1149" b="-1495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62200917"/>
                      </a:ext>
                    </a:extLst>
                  </a:tr>
                  <a:tr h="463506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1900-1987</a:t>
                          </a:r>
                          <a:endParaRPr lang="es-MX" sz="180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20 (200)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20 (200)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20 (200)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20 (200)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20 (200)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35250555"/>
                      </a:ext>
                    </a:extLst>
                  </a:tr>
                  <a:tr h="463506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1987-fecha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25 (250)</a:t>
                          </a:r>
                          <a:endParaRPr lang="es-MX" sz="180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25 (250)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25 (250)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25 (250)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12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S" sz="1800" dirty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effectLst/>
                            </a:rPr>
                            <a:t>25 (250)</a:t>
                          </a:r>
                          <a:endParaRPr lang="es-MX" sz="1800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Times New Roman" panose="020206030504050203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39385876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5" name="Tabla 6">
            <a:extLst>
              <a:ext uri="{FF2B5EF4-FFF2-40B4-BE49-F238E27FC236}">
                <a16:creationId xmlns:a16="http://schemas.microsoft.com/office/drawing/2014/main" id="{ECF1125C-F33F-464C-91AC-86F57F499F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619171"/>
              </p:ext>
            </p:extLst>
          </p:nvPr>
        </p:nvGraphicFramePr>
        <p:xfrm>
          <a:off x="2733169" y="2681411"/>
          <a:ext cx="6334028" cy="5205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34028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52058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Concreto</a:t>
                      </a:r>
                    </a:p>
                  </a:txBody>
                  <a:tcPr>
                    <a:solidFill>
                      <a:srgbClr val="BF3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409D159-AAE2-4E6D-81B2-7E32D841CD26}"/>
              </a:ext>
            </a:extLst>
          </p:cNvPr>
          <p:cNvSpPr txBox="1"/>
          <p:nvPr/>
        </p:nvSpPr>
        <p:spPr>
          <a:xfrm>
            <a:off x="2717970" y="5398072"/>
            <a:ext cx="6334028" cy="83099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rgbClr val="BF3F17"/>
                </a:solidFill>
              </a:rPr>
              <a:t>Son aplicables a menos que el deterioro haya afectado su desempeño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106E91F-8254-7604-69C2-7F6DA42035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606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A54485-F4DE-4664-81D4-02E1398812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80725" y="6459538"/>
            <a:ext cx="1311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A4FEEBC-E860-4E46-B0FD-719ADBE44057}" type="slidenum">
              <a:rPr lang="es-MX" smtClean="0"/>
              <a:pPr/>
              <a:t>47</a:t>
            </a:fld>
            <a:endParaRPr lang="es-MX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64316" y="272609"/>
            <a:ext cx="4733925" cy="544513"/>
          </a:xfr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 defTabSz="457200"/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Sistemas estructurales</a:t>
            </a: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187124E9-1DC6-460B-8E7A-31DE3162992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3253433"/>
              </p:ext>
            </p:extLst>
          </p:nvPr>
        </p:nvGraphicFramePr>
        <p:xfrm>
          <a:off x="0" y="744538"/>
          <a:ext cx="2758699" cy="5205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8699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520585"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Concreto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3789DFF0-5803-4BE7-B919-8A51D857C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54" y="1407319"/>
            <a:ext cx="2899195" cy="224687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8E86B80-A8A2-4FE7-8A70-3C8AB54E7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944" y="4001451"/>
            <a:ext cx="2817150" cy="21840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DA95199-C1AB-4A00-A09C-7FCC843AC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479" y="3917409"/>
            <a:ext cx="3187340" cy="218408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78603198-9DF4-449A-B35F-F611879CE7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42" t="-1550" r="-403" b="1550"/>
          <a:stretch/>
        </p:blipFill>
        <p:spPr>
          <a:xfrm>
            <a:off x="8929148" y="1462668"/>
            <a:ext cx="2875160" cy="22184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D4CB768-B564-4E80-A2BA-D163484DD5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139"/>
          <a:stretch/>
        </p:blipFill>
        <p:spPr>
          <a:xfrm>
            <a:off x="4588937" y="1341059"/>
            <a:ext cx="3003794" cy="23176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7E07DF8-71EF-8967-8810-D08AE793C5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25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65694" y="409798"/>
            <a:ext cx="5765800" cy="520700"/>
          </a:xfr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 defTabSz="457200"/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Modos de comportamiento</a:t>
            </a:r>
          </a:p>
        </p:txBody>
      </p:sp>
      <p:graphicFrame>
        <p:nvGraphicFramePr>
          <p:cNvPr id="15" name="Tabla 6">
            <a:extLst>
              <a:ext uri="{FF2B5EF4-FFF2-40B4-BE49-F238E27FC236}">
                <a16:creationId xmlns:a16="http://schemas.microsoft.com/office/drawing/2014/main" id="{31B94355-0624-4689-8227-2705DAB5E5F1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39184018"/>
              </p:ext>
            </p:extLst>
          </p:nvPr>
        </p:nvGraphicFramePr>
        <p:xfrm>
          <a:off x="0" y="968375"/>
          <a:ext cx="1931389" cy="5205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31389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520585"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Concreto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2A888113-F635-4F74-ACF0-702407D3A779}"/>
              </a:ext>
            </a:extLst>
          </p:cNvPr>
          <p:cNvGraphicFramePr>
            <a:graphicFrameLocks noGrp="1"/>
          </p:cNvGraphicFramePr>
          <p:nvPr/>
        </p:nvGraphicFramePr>
        <p:xfrm>
          <a:off x="495303" y="1875302"/>
          <a:ext cx="3569901" cy="15849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569901">
                  <a:extLst>
                    <a:ext uri="{9D8B030D-6E8A-4147-A177-3AD203B41FA5}">
                      <a16:colId xmlns:a16="http://schemas.microsoft.com/office/drawing/2014/main" val="2750466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Vigas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880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Flexión-tensión diagonal</a:t>
                      </a: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948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Tensión diagonal pura</a:t>
                      </a: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346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2000" dirty="0"/>
                        <a:t>Flexión-compresión diagonal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244314"/>
                  </a:ext>
                </a:extLst>
              </a:tr>
            </a:tbl>
          </a:graphicData>
        </a:graphic>
      </p:graphicFrame>
      <p:graphicFrame>
        <p:nvGraphicFramePr>
          <p:cNvPr id="19" name="Tabla 4">
            <a:extLst>
              <a:ext uri="{FF2B5EF4-FFF2-40B4-BE49-F238E27FC236}">
                <a16:creationId xmlns:a16="http://schemas.microsoft.com/office/drawing/2014/main" id="{3DB65EAF-9556-4B84-8AF9-B5FF95E6D0BF}"/>
              </a:ext>
            </a:extLst>
          </p:cNvPr>
          <p:cNvGraphicFramePr>
            <a:graphicFrameLocks noGrp="1"/>
          </p:cNvGraphicFramePr>
          <p:nvPr/>
        </p:nvGraphicFramePr>
        <p:xfrm>
          <a:off x="495303" y="4483100"/>
          <a:ext cx="3569901" cy="7924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569901">
                  <a:extLst>
                    <a:ext uri="{9D8B030D-6E8A-4147-A177-3AD203B41FA5}">
                      <a16:colId xmlns:a16="http://schemas.microsoft.com/office/drawing/2014/main" val="2750466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Unión viga-columna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880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Cortante</a:t>
                      </a:r>
                      <a:endParaRPr lang="es-MX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948909"/>
                  </a:ext>
                </a:extLst>
              </a:tr>
            </a:tbl>
          </a:graphicData>
        </a:graphic>
      </p:graphicFrame>
      <p:pic>
        <p:nvPicPr>
          <p:cNvPr id="24" name="Imagen 23">
            <a:extLst>
              <a:ext uri="{FF2B5EF4-FFF2-40B4-BE49-F238E27FC236}">
                <a16:creationId xmlns:a16="http://schemas.microsoft.com/office/drawing/2014/main" id="{079FA338-CEFD-426D-B819-24232F7181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49964" y="1660199"/>
            <a:ext cx="3264406" cy="2025111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924F32A-F1C5-4B2B-9916-A7268DD13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1510" y="1660200"/>
            <a:ext cx="3615185" cy="204892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ABC77C4-79E2-4830-8266-A8D24E075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762" y="3661501"/>
            <a:ext cx="3565748" cy="2298706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1088C2CE-0B9A-4173-BD37-4A5C9F1E4B08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35679"/>
          <a:stretch/>
        </p:blipFill>
        <p:spPr bwMode="auto">
          <a:xfrm>
            <a:off x="8130948" y="3709119"/>
            <a:ext cx="3565748" cy="22112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62D84F6-1F3D-6E29-0149-8A5AA08F05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0458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9769" y="256616"/>
            <a:ext cx="5826125" cy="519113"/>
          </a:xfr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 defTabSz="457200"/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Daños en prototipos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E9969052-F236-4F2A-909C-68927B177452}"/>
              </a:ext>
            </a:extLst>
          </p:cNvPr>
          <p:cNvGraphicFramePr>
            <a:graphicFrameLocks noGrp="1"/>
          </p:cNvGraphicFramePr>
          <p:nvPr/>
        </p:nvGraphicFramePr>
        <p:xfrm>
          <a:off x="495303" y="1495572"/>
          <a:ext cx="10942446" cy="43425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282795">
                  <a:extLst>
                    <a:ext uri="{9D8B030D-6E8A-4147-A177-3AD203B41FA5}">
                      <a16:colId xmlns:a16="http://schemas.microsoft.com/office/drawing/2014/main" val="1103386156"/>
                    </a:ext>
                  </a:extLst>
                </a:gridCol>
                <a:gridCol w="5910787">
                  <a:extLst>
                    <a:ext uri="{9D8B030D-6E8A-4147-A177-3AD203B41FA5}">
                      <a16:colId xmlns:a16="http://schemas.microsoft.com/office/drawing/2014/main" val="2675413982"/>
                    </a:ext>
                  </a:extLst>
                </a:gridCol>
                <a:gridCol w="2748864">
                  <a:extLst>
                    <a:ext uri="{9D8B030D-6E8A-4147-A177-3AD203B41FA5}">
                      <a16:colId xmlns:a16="http://schemas.microsoft.com/office/drawing/2014/main" val="642355507"/>
                    </a:ext>
                  </a:extLst>
                </a:gridCol>
              </a:tblGrid>
              <a:tr h="7109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Prototipos de concreto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Fotografía de prototipos CAPFCE/INIFED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S_tradnl" sz="2000" dirty="0">
                          <a:effectLst/>
                        </a:rPr>
                        <a:t>Modo de comportamiento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53564797"/>
                  </a:ext>
                </a:extLst>
              </a:tr>
              <a:tr h="363155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_tradnl" sz="2000" dirty="0">
                          <a:effectLst/>
                        </a:rPr>
                        <a:t>Urbanas de concreto:</a:t>
                      </a:r>
                      <a:endParaRPr lang="es-MX" sz="20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_tradnl" sz="2000" dirty="0">
                          <a:effectLst/>
                        </a:rPr>
                        <a:t>U1C, U2C y U3C</a:t>
                      </a:r>
                      <a:endParaRPr lang="es-MX" sz="20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endParaRPr lang="es-ES_tradnl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_tradnl" sz="1800" dirty="0">
                          <a:effectLst/>
                        </a:rPr>
                        <a:t>- Tensión diagonal en vigas.</a:t>
                      </a:r>
                      <a:endParaRPr lang="es-MX" sz="18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_tradnl" sz="1800" dirty="0">
                          <a:effectLst/>
                        </a:rPr>
                        <a:t>- Tensión diagonal en columnas, en especial por efecto de “columna corta”.</a:t>
                      </a:r>
                      <a:endParaRPr lang="es-MX" sz="18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_tradnl" sz="1800" dirty="0">
                          <a:effectLst/>
                        </a:rPr>
                        <a:t>- Tensión diagonal en muros diafragma de mampostería.</a:t>
                      </a:r>
                      <a:endParaRPr lang="es-MX" sz="18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s-ES_tradnl" sz="1800" dirty="0">
                          <a:effectLst/>
                        </a:rPr>
                        <a:t>- Flexión fuera del plano de muros y pretiles.</a:t>
                      </a:r>
                      <a:endParaRPr lang="es-MX" sz="1800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26412618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C9890C0B-1AC2-45B6-B35B-05A1D88E1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697" y="2454725"/>
            <a:ext cx="5830914" cy="2983804"/>
          </a:xfrm>
          <a:prstGeom prst="rect">
            <a:avLst/>
          </a:prstGeom>
        </p:spPr>
      </p:pic>
      <p:graphicFrame>
        <p:nvGraphicFramePr>
          <p:cNvPr id="11" name="Tabla 6">
            <a:extLst>
              <a:ext uri="{FF2B5EF4-FFF2-40B4-BE49-F238E27FC236}">
                <a16:creationId xmlns:a16="http://schemas.microsoft.com/office/drawing/2014/main" id="{BF5BA8A2-C824-49F8-821A-9C87B1BE86AE}"/>
              </a:ext>
            </a:extLst>
          </p:cNvPr>
          <p:cNvGraphicFramePr>
            <a:graphicFrameLocks/>
          </p:cNvGraphicFramePr>
          <p:nvPr/>
        </p:nvGraphicFramePr>
        <p:xfrm>
          <a:off x="495304" y="830157"/>
          <a:ext cx="2758699" cy="5205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8699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520585">
                <a:tc>
                  <a:txBody>
                    <a:bodyPr/>
                    <a:lstStyle/>
                    <a:p>
                      <a:pPr algn="ctr"/>
                      <a:r>
                        <a:rPr lang="es-MX" sz="24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Concreto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D489D70D-2070-09DE-43E3-D4B69FC22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091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F62432A-DD2A-4309-A39A-10A49AE6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83" y="254164"/>
            <a:ext cx="5167185" cy="1680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 err="1"/>
              <a:t>Trayectorias</a:t>
            </a:r>
            <a:r>
              <a:rPr lang="en-US" sz="4000" b="1" dirty="0"/>
              <a:t> </a:t>
            </a:r>
            <a:r>
              <a:rPr lang="en-US" sz="4000" b="1" dirty="0" err="1"/>
              <a:t>típicas</a:t>
            </a:r>
            <a:r>
              <a:rPr lang="en-US" sz="4000" b="1" dirty="0"/>
              <a:t> de </a:t>
            </a:r>
            <a:r>
              <a:rPr lang="en-US" sz="4000" b="1" dirty="0" err="1"/>
              <a:t>ciclones</a:t>
            </a:r>
            <a:r>
              <a:rPr lang="en-US" sz="4000" b="1" dirty="0"/>
              <a:t> en México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653A7B5-810E-B013-D8B9-D808E2290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551"/>
          <a:stretch/>
        </p:blipFill>
        <p:spPr>
          <a:xfrm>
            <a:off x="302170" y="2228334"/>
            <a:ext cx="5167185" cy="2969940"/>
          </a:xfrm>
          <a:prstGeom prst="rect">
            <a:avLst/>
          </a:prstGeom>
        </p:spPr>
      </p:pic>
      <p:sp>
        <p:nvSpPr>
          <p:cNvPr id="13" name="Marcador de texto 3">
            <a:extLst>
              <a:ext uri="{FF2B5EF4-FFF2-40B4-BE49-F238E27FC236}">
                <a16:creationId xmlns:a16="http://schemas.microsoft.com/office/drawing/2014/main" id="{0FB97F4A-6824-9703-2AC3-F9B7643B4F96}"/>
              </a:ext>
            </a:extLst>
          </p:cNvPr>
          <p:cNvSpPr txBox="1">
            <a:spLocks/>
          </p:cNvSpPr>
          <p:nvPr/>
        </p:nvSpPr>
        <p:spPr>
          <a:xfrm>
            <a:off x="191037" y="5284384"/>
            <a:ext cx="6240243" cy="157361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  <a:buNone/>
            </a:pPr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Trayectorias típicas de los ciclones tropicales en el mundo. Se indican las zonas </a:t>
            </a:r>
            <a:r>
              <a:rPr lang="es-MX" sz="1600" dirty="0" err="1">
                <a:solidFill>
                  <a:schemeClr val="tx2">
                    <a:lumMod val="50000"/>
                  </a:schemeClr>
                </a:solidFill>
              </a:rPr>
              <a:t>ciclogénicas</a:t>
            </a:r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: (</a:t>
            </a:r>
            <a:r>
              <a:rPr lang="es-MX" sz="1600" dirty="0">
                <a:solidFill>
                  <a:schemeClr val="tx2">
                    <a:lumMod val="50000"/>
                  </a:schemeClr>
                </a:solidFill>
                <a:highlight>
                  <a:srgbClr val="FFFF00"/>
                </a:highlight>
              </a:rPr>
              <a:t>1) océano Atlántico, (2) océano Pacífico noreste</a:t>
            </a:r>
            <a:r>
              <a:rPr lang="es-MX" sz="1600" dirty="0">
                <a:solidFill>
                  <a:schemeClr val="tx2">
                    <a:lumMod val="50000"/>
                  </a:schemeClr>
                </a:solidFill>
              </a:rPr>
              <a:t>, (3) océano Pacífico noroeste, (4) océano Índico norte, (5) océano Índico suroeste, (6) océano Pacífico suroeste y (7) océano Índico suroeste (figura tomada de la Guía de preparación del Departamento de Comercio de los EUA, Agencia Nacional del Océano y la Atmósfera, NOAA)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BE8BFD3-0F56-B79A-B7DB-A4E4D8CA1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539" y="867602"/>
            <a:ext cx="6131436" cy="4511585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9A3BE714-4E82-3FE0-0431-67ECC2C0F995}"/>
              </a:ext>
            </a:extLst>
          </p:cNvPr>
          <p:cNvSpPr>
            <a:spLocks noGrp="1"/>
          </p:cNvSpPr>
          <p:nvPr/>
        </p:nvSpPr>
        <p:spPr>
          <a:xfrm>
            <a:off x="7010400" y="5595022"/>
            <a:ext cx="4866290" cy="7322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dirty="0"/>
              <a:t>Trayectorias de </a:t>
            </a:r>
            <a:r>
              <a:rPr lang="es-MX" dirty="0" err="1"/>
              <a:t>Odile</a:t>
            </a:r>
            <a:r>
              <a:rPr lang="es-MX" dirty="0"/>
              <a:t> (izquierda) y Otis (derecha)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61140AD1-2032-CEFC-378D-52F4B9A50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8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A6B63D3-6297-4D0A-A237-EB448EFD53F8}"/>
              </a:ext>
            </a:extLst>
          </p:cNvPr>
          <p:cNvSpPr txBox="1">
            <a:spLocks/>
          </p:cNvSpPr>
          <p:nvPr/>
        </p:nvSpPr>
        <p:spPr>
          <a:xfrm>
            <a:off x="1163639" y="765176"/>
            <a:ext cx="3129688" cy="82708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>
              <a:lnSpc>
                <a:spcPct val="85000"/>
              </a:lnSpc>
              <a:spcBef>
                <a:spcPct val="0"/>
              </a:spcBef>
              <a:buNone/>
              <a:defRPr sz="2800" b="1" spc="-50" baseline="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/>
              <a:t>Recomendaciones</a:t>
            </a:r>
          </a:p>
        </p:txBody>
      </p:sp>
      <p:graphicFrame>
        <p:nvGraphicFramePr>
          <p:cNvPr id="5" name="Tabla 6">
            <a:extLst>
              <a:ext uri="{FF2B5EF4-FFF2-40B4-BE49-F238E27FC236}">
                <a16:creationId xmlns:a16="http://schemas.microsoft.com/office/drawing/2014/main" id="{21A0ABB2-E406-4F48-9585-AE30ACF2851E}"/>
              </a:ext>
            </a:extLst>
          </p:cNvPr>
          <p:cNvGraphicFramePr>
            <a:graphicFrameLocks/>
          </p:cNvGraphicFramePr>
          <p:nvPr/>
        </p:nvGraphicFramePr>
        <p:xfrm>
          <a:off x="1163639" y="1972307"/>
          <a:ext cx="10082500" cy="5205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82500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52058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Concreto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graphicFrame>
        <p:nvGraphicFramePr>
          <p:cNvPr id="6" name="Tabla 4">
            <a:extLst>
              <a:ext uri="{FF2B5EF4-FFF2-40B4-BE49-F238E27FC236}">
                <a16:creationId xmlns:a16="http://schemas.microsoft.com/office/drawing/2014/main" id="{3B659797-996D-4F25-BB40-DD91040FBBD4}"/>
              </a:ext>
            </a:extLst>
          </p:cNvPr>
          <p:cNvGraphicFramePr>
            <a:graphicFrameLocks noGrp="1"/>
          </p:cNvGraphicFramePr>
          <p:nvPr/>
        </p:nvGraphicFramePr>
        <p:xfrm>
          <a:off x="1184427" y="2580793"/>
          <a:ext cx="3875254" cy="3474096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75254">
                  <a:extLst>
                    <a:ext uri="{9D8B030D-6E8A-4147-A177-3AD203B41FA5}">
                      <a16:colId xmlns:a16="http://schemas.microsoft.com/office/drawing/2014/main" val="2750466397"/>
                    </a:ext>
                  </a:extLst>
                </a:gridCol>
              </a:tblGrid>
              <a:tr h="7059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19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Encamisar los elementos de los marcos resistentes a momento </a:t>
                      </a:r>
                      <a:endParaRPr lang="es-MX" sz="19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880861"/>
                  </a:ext>
                </a:extLst>
              </a:tr>
              <a:tr h="428122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Añadir muros de concreto </a:t>
                      </a:r>
                      <a:endParaRPr lang="es-MX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948909"/>
                  </a:ext>
                </a:extLst>
              </a:tr>
              <a:tr h="70590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900" dirty="0"/>
                        <a:t>Sustituir, añadir o encamisar muros diafragma de mampostería existentes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346083"/>
                  </a:ext>
                </a:extLst>
              </a:tr>
              <a:tr h="48588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_tradnl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Añadir contraventeos metálicos </a:t>
                      </a:r>
                      <a:endParaRPr lang="es-MX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244314"/>
                  </a:ext>
                </a:extLst>
              </a:tr>
              <a:tr h="67994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Separar y recortar pretiles de mampostería adyacentes al marco </a:t>
                      </a:r>
                      <a:endParaRPr lang="es-MX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40590"/>
                  </a:ext>
                </a:extLst>
              </a:tr>
              <a:tr h="468348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MX" sz="1900" dirty="0"/>
                        <a:t>Añadir sistemas de protección pasiva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089149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583A96C3-4560-40BB-AC78-C524CE288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40" y="2580794"/>
            <a:ext cx="3253995" cy="348082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8C6E2AF-08EE-42D7-BCCA-00B1DC0030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4435" y="2553446"/>
            <a:ext cx="2981704" cy="356872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309ECD9-E571-5F8F-96BC-29113436D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114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F9A53884-3D5B-4D12-8AEB-2230FE260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638" y="766354"/>
            <a:ext cx="3051311" cy="825910"/>
          </a:xfr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defTabSz="457200"/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Recomendaciones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9056429-BA76-4ED9-ABD0-8C02A169B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CFB52DB7-81FF-40EC-A5FC-FD6E710306C5}" type="slidenum">
              <a:rPr lang="es-MX" smtClean="0"/>
              <a:t>51</a:t>
            </a:fld>
            <a:endParaRPr lang="es-MX"/>
          </a:p>
        </p:txBody>
      </p:sp>
      <p:graphicFrame>
        <p:nvGraphicFramePr>
          <p:cNvPr id="5" name="Tabla 6">
            <a:extLst>
              <a:ext uri="{FF2B5EF4-FFF2-40B4-BE49-F238E27FC236}">
                <a16:creationId xmlns:a16="http://schemas.microsoft.com/office/drawing/2014/main" id="{8DFE5C31-B3FD-4118-AFDA-B1510B6E9FDC}"/>
              </a:ext>
            </a:extLst>
          </p:cNvPr>
          <p:cNvGraphicFramePr>
            <a:graphicFrameLocks/>
          </p:cNvGraphicFramePr>
          <p:nvPr/>
        </p:nvGraphicFramePr>
        <p:xfrm>
          <a:off x="1163638" y="1885909"/>
          <a:ext cx="9992042" cy="5205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992042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52058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Acero</a:t>
                      </a:r>
                      <a:endParaRPr lang="es-MX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graphicFrame>
        <p:nvGraphicFramePr>
          <p:cNvPr id="6" name="Tabla 4">
            <a:extLst>
              <a:ext uri="{FF2B5EF4-FFF2-40B4-BE49-F238E27FC236}">
                <a16:creationId xmlns:a16="http://schemas.microsoft.com/office/drawing/2014/main" id="{2050E0EC-F44A-4907-A38C-1C3B3C77DBE4}"/>
              </a:ext>
            </a:extLst>
          </p:cNvPr>
          <p:cNvGraphicFramePr>
            <a:graphicFrameLocks noGrp="1"/>
          </p:cNvGraphicFramePr>
          <p:nvPr/>
        </p:nvGraphicFramePr>
        <p:xfrm>
          <a:off x="1184366" y="2483924"/>
          <a:ext cx="3398876" cy="35958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398876">
                  <a:extLst>
                    <a:ext uri="{9D8B030D-6E8A-4147-A177-3AD203B41FA5}">
                      <a16:colId xmlns:a16="http://schemas.microsoft.com/office/drawing/2014/main" val="2750466397"/>
                    </a:ext>
                  </a:extLst>
                </a:gridCol>
              </a:tblGrid>
              <a:tr h="661072">
                <a:tc>
                  <a:txBody>
                    <a:bodyPr/>
                    <a:lstStyle/>
                    <a:p>
                      <a:r>
                        <a:rPr lang="es-ES_tradnl" sz="1800" b="0" kern="1200" dirty="0">
                          <a:effectLst/>
                        </a:rPr>
                        <a:t>Encamisar los elementos de los marcos resistentes a momento </a:t>
                      </a:r>
                      <a:endParaRPr lang="es-MX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88086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s-ES_tradnl" sz="1800" kern="1200" dirty="0">
                          <a:effectLst/>
                        </a:rPr>
                        <a:t>Añadir muros de concreto 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948909"/>
                  </a:ext>
                </a:extLst>
              </a:tr>
              <a:tr h="718489">
                <a:tc>
                  <a:txBody>
                    <a:bodyPr/>
                    <a:lstStyle/>
                    <a:p>
                      <a:r>
                        <a:rPr lang="es-MX" dirty="0"/>
                        <a:t>Sustituir, añadir o encamisar muros diafragma de mampostería existentes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346083"/>
                  </a:ext>
                </a:extLst>
              </a:tr>
              <a:tr h="374468">
                <a:tc>
                  <a:txBody>
                    <a:bodyPr/>
                    <a:lstStyle/>
                    <a:p>
                      <a:r>
                        <a:rPr lang="es-ES_tradnl" sz="1800" kern="1200" dirty="0">
                          <a:effectLst/>
                        </a:rPr>
                        <a:t>Añadir contraventeos metálicos 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1244314"/>
                  </a:ext>
                </a:extLst>
              </a:tr>
              <a:tr h="581795">
                <a:tc>
                  <a:txBody>
                    <a:bodyPr/>
                    <a:lstStyle/>
                    <a:p>
                      <a:r>
                        <a:rPr lang="es-MX" sz="1800" kern="1200" dirty="0">
                          <a:effectLst/>
                        </a:rPr>
                        <a:t>Separar y recortar pretiles de mampostería adyacentes al marco 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40590"/>
                  </a:ext>
                </a:extLst>
              </a:tr>
              <a:tr h="416268">
                <a:tc>
                  <a:txBody>
                    <a:bodyPr/>
                    <a:lstStyle/>
                    <a:p>
                      <a:r>
                        <a:rPr lang="es-MX" dirty="0"/>
                        <a:t>Añadir sistemas de protección pasiva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7089149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218AE040-7F2C-4E64-85CA-236AF5EB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072" y="2389076"/>
            <a:ext cx="3286219" cy="38114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3CBC18-A6E7-42C9-B185-B0346AAF0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461" y="2427318"/>
            <a:ext cx="3286219" cy="370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82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9CB330B-E58B-4051-829F-5731FD99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638" y="765174"/>
            <a:ext cx="3060019" cy="827089"/>
          </a:xfr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defTabSz="457200"/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Recomendaciones</a:t>
            </a: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A0E8C895-5AFF-4EDC-BB47-53F5FB4E44A8}"/>
              </a:ext>
            </a:extLst>
          </p:cNvPr>
          <p:cNvGraphicFramePr>
            <a:graphicFrameLocks/>
          </p:cNvGraphicFramePr>
          <p:nvPr/>
        </p:nvGraphicFramePr>
        <p:xfrm>
          <a:off x="1163639" y="1842364"/>
          <a:ext cx="10009458" cy="5205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009458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52058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Mampostería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graphicFrame>
        <p:nvGraphicFramePr>
          <p:cNvPr id="7" name="Tabla 4">
            <a:extLst>
              <a:ext uri="{FF2B5EF4-FFF2-40B4-BE49-F238E27FC236}">
                <a16:creationId xmlns:a16="http://schemas.microsoft.com/office/drawing/2014/main" id="{0C5C300B-977D-4889-BA53-78C28DA6680C}"/>
              </a:ext>
            </a:extLst>
          </p:cNvPr>
          <p:cNvGraphicFramePr>
            <a:graphicFrameLocks noGrp="1"/>
          </p:cNvGraphicFramePr>
          <p:nvPr/>
        </p:nvGraphicFramePr>
        <p:xfrm>
          <a:off x="1163638" y="2406494"/>
          <a:ext cx="3164521" cy="3062487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3164521">
                  <a:extLst>
                    <a:ext uri="{9D8B030D-6E8A-4147-A177-3AD203B41FA5}">
                      <a16:colId xmlns:a16="http://schemas.microsoft.com/office/drawing/2014/main" val="2750466397"/>
                    </a:ext>
                  </a:extLst>
                </a:gridCol>
              </a:tblGrid>
              <a:tr h="793978">
                <a:tc>
                  <a:txBody>
                    <a:bodyPr/>
                    <a:lstStyle/>
                    <a:p>
                      <a:r>
                        <a:rPr lang="es-MX" sz="1800" b="0" kern="1200" dirty="0">
                          <a:effectLst/>
                        </a:rPr>
                        <a:t>Añadir muros (de mampostería o de concreto)</a:t>
                      </a:r>
                      <a:endParaRPr lang="es-MX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3880861"/>
                  </a:ext>
                </a:extLst>
              </a:tr>
              <a:tr h="1474531">
                <a:tc>
                  <a:txBody>
                    <a:bodyPr/>
                    <a:lstStyle/>
                    <a:p>
                      <a:r>
                        <a:rPr lang="es-MX" sz="1800" kern="1200" dirty="0">
                          <a:effectLst/>
                        </a:rPr>
                        <a:t>Encamisar muros de mampostería existentes (con mallas de alambre soldado y concreto o mortero)</a:t>
                      </a:r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948909"/>
                  </a:ext>
                </a:extLst>
              </a:tr>
              <a:tr h="793978">
                <a:tc>
                  <a:txBody>
                    <a:bodyPr/>
                    <a:lstStyle/>
                    <a:p>
                      <a:r>
                        <a:rPr lang="es-MX" dirty="0"/>
                        <a:t>Añadir contrafuertes externos de concreto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346083"/>
                  </a:ext>
                </a:extLst>
              </a:tr>
            </a:tbl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F0E68484-9C64-43AF-9CB8-24DFDB8B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58" y="2406493"/>
            <a:ext cx="4677255" cy="30624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F9450C9-D6A7-4C60-868A-EBDFAADAEACD}"/>
              </a:ext>
            </a:extLst>
          </p:cNvPr>
          <p:cNvPicPr/>
          <p:nvPr/>
        </p:nvPicPr>
        <p:blipFill rotWithShape="1">
          <a:blip r:embed="rId3"/>
          <a:srcRect l="3879" t="1674"/>
          <a:stretch/>
        </p:blipFill>
        <p:spPr>
          <a:xfrm>
            <a:off x="8982603" y="2406494"/>
            <a:ext cx="2306027" cy="352404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5BE4C3F-CA46-C49B-3D9B-3CC69B4D28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9763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028" y="439632"/>
            <a:ext cx="8319868" cy="1098891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Encamisado de vigas, columnas o nudos con concreto </a:t>
            </a:r>
          </a:p>
        </p:txBody>
      </p:sp>
      <p:pic>
        <p:nvPicPr>
          <p:cNvPr id="18" name="Marcador de contenido 4" descr="Imagen que contiene exterior, edificio, viejo, sucio&#10;&#10;Descripción generada automáticamente">
            <a:extLst>
              <a:ext uri="{FF2B5EF4-FFF2-40B4-BE49-F238E27FC236}">
                <a16:creationId xmlns:a16="http://schemas.microsoft.com/office/drawing/2014/main" id="{25D154BE-E460-4EE3-9EB8-3A1376D301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28" y="1997416"/>
            <a:ext cx="5664200" cy="4241800"/>
          </a:xfrm>
        </p:spPr>
      </p:pic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FC3BE4CE-8365-4238-889E-D1059F9A5E89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352506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53F624-CD4D-496C-9BEE-9D883B8ED9C7}"/>
              </a:ext>
            </a:extLst>
          </p:cNvPr>
          <p:cNvSpPr txBox="1">
            <a:spLocks/>
          </p:cNvSpPr>
          <p:nvPr/>
        </p:nvSpPr>
        <p:spPr>
          <a:xfrm>
            <a:off x="1249679" y="1998134"/>
            <a:ext cx="9962803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sp>
        <p:nvSpPr>
          <p:cNvPr id="11" name="Marcador de contenido 4">
            <a:extLst>
              <a:ext uri="{FF2B5EF4-FFF2-40B4-BE49-F238E27FC236}">
                <a16:creationId xmlns:a16="http://schemas.microsoft.com/office/drawing/2014/main" id="{482722D9-3302-42E3-B7C4-E3021FB41F85}"/>
              </a:ext>
            </a:extLst>
          </p:cNvPr>
          <p:cNvSpPr txBox="1">
            <a:spLocks/>
          </p:cNvSpPr>
          <p:nvPr/>
        </p:nvSpPr>
        <p:spPr>
          <a:xfrm>
            <a:off x="979518" y="2678317"/>
            <a:ext cx="4267731" cy="2558367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8" indent="-357188"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800" dirty="0">
                <a:solidFill>
                  <a:schemeClr val="tx1"/>
                </a:solidFill>
              </a:rPr>
              <a:t>Incrementa la capacidad de deformación y resistencia y rigidez.</a:t>
            </a:r>
          </a:p>
          <a:p>
            <a:pPr marL="357188" indent="-357188">
              <a:spcBef>
                <a:spcPts val="10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800" dirty="0">
                <a:solidFill>
                  <a:schemeClr val="tx1"/>
                </a:solidFill>
              </a:rPr>
              <a:t>Consiste en añadir una capa de concreto alrededor de elementos existentes.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32E2559-2008-8387-2C74-A22D830DF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3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971" y="474825"/>
            <a:ext cx="5665571" cy="1213280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Encamisado de vigas</a:t>
            </a:r>
          </a:p>
        </p:txBody>
      </p:sp>
      <p:pic>
        <p:nvPicPr>
          <p:cNvPr id="11" name="Marcador de contenido 4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D80E0C4C-A317-40B4-9097-5A79B77A1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33" y="3164317"/>
            <a:ext cx="4144094" cy="2489782"/>
          </a:xfrm>
        </p:spPr>
      </p:pic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FC3BE4CE-8365-4238-889E-D1059F9A5E89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352506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53F624-CD4D-496C-9BEE-9D883B8ED9C7}"/>
              </a:ext>
            </a:extLst>
          </p:cNvPr>
          <p:cNvSpPr txBox="1">
            <a:spLocks/>
          </p:cNvSpPr>
          <p:nvPr/>
        </p:nvSpPr>
        <p:spPr>
          <a:xfrm>
            <a:off x="1249679" y="1998134"/>
            <a:ext cx="9962803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graphicFrame>
        <p:nvGraphicFramePr>
          <p:cNvPr id="17" name="Tabla 6">
            <a:extLst>
              <a:ext uri="{FF2B5EF4-FFF2-40B4-BE49-F238E27FC236}">
                <a16:creationId xmlns:a16="http://schemas.microsoft.com/office/drawing/2014/main" id="{B329218B-A0EF-4E03-A01F-2173D3A4F4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7780014"/>
              </p:ext>
            </p:extLst>
          </p:nvPr>
        </p:nvGraphicFramePr>
        <p:xfrm>
          <a:off x="4713556" y="5876053"/>
          <a:ext cx="2507029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7029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403307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Encamisado de cuatro caras encima de la losa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pic>
        <p:nvPicPr>
          <p:cNvPr id="16" name="Marcador de contenido 4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695D521C-7D3C-45D1-9EEE-097C56433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1" y="1901927"/>
            <a:ext cx="3889459" cy="2594205"/>
          </a:xfrm>
          <a:prstGeom prst="rect">
            <a:avLst/>
          </a:prstGeom>
        </p:spPr>
      </p:pic>
      <p:pic>
        <p:nvPicPr>
          <p:cNvPr id="18" name="Marcador de contenido 4" descr="Imagen que contiene edificio&#10;&#10;Descripción generada automáticamente">
            <a:extLst>
              <a:ext uri="{FF2B5EF4-FFF2-40B4-BE49-F238E27FC236}">
                <a16:creationId xmlns:a16="http://schemas.microsoft.com/office/drawing/2014/main" id="{DB15C804-DF0B-4BE6-89D5-7DC1F5332F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55" y="2111805"/>
            <a:ext cx="3889459" cy="2287490"/>
          </a:xfrm>
          <a:prstGeom prst="rect">
            <a:avLst/>
          </a:prstGeom>
        </p:spPr>
      </p:pic>
      <p:graphicFrame>
        <p:nvGraphicFramePr>
          <p:cNvPr id="19" name="Tabla 6">
            <a:extLst>
              <a:ext uri="{FF2B5EF4-FFF2-40B4-BE49-F238E27FC236}">
                <a16:creationId xmlns:a16="http://schemas.microsoft.com/office/drawing/2014/main" id="{273519E1-E0DA-4589-AB95-929779FFFC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7889044"/>
              </p:ext>
            </p:extLst>
          </p:nvPr>
        </p:nvGraphicFramePr>
        <p:xfrm>
          <a:off x="326481" y="5036273"/>
          <a:ext cx="2507029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7029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403307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Encamisado de cuatro caras a nivel de losa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graphicFrame>
        <p:nvGraphicFramePr>
          <p:cNvPr id="20" name="Tabla 6">
            <a:extLst>
              <a:ext uri="{FF2B5EF4-FFF2-40B4-BE49-F238E27FC236}">
                <a16:creationId xmlns:a16="http://schemas.microsoft.com/office/drawing/2014/main" id="{7ACE5907-8C81-4456-B565-15C085D882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3093621"/>
              </p:ext>
            </p:extLst>
          </p:nvPr>
        </p:nvGraphicFramePr>
        <p:xfrm>
          <a:off x="8587691" y="4982386"/>
          <a:ext cx="2507029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7029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Encamisado de tres caras en forma de U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6957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237785" cy="1025970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Consideraciones de diseño de vigas encamisadas con concreto reforzado</a:t>
            </a:r>
          </a:p>
        </p:txBody>
      </p:sp>
      <p:pic>
        <p:nvPicPr>
          <p:cNvPr id="11" name="Picture 2" descr="Reinforced concrete jacketing of a column and its supported beams ...">
            <a:extLst>
              <a:ext uri="{FF2B5EF4-FFF2-40B4-BE49-F238E27FC236}">
                <a16:creationId xmlns:a16="http://schemas.microsoft.com/office/drawing/2014/main" id="{87349614-60F0-45C5-BB84-420E0AE43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839" y="1490743"/>
            <a:ext cx="3203662" cy="23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olumn Jacketing">
            <a:extLst>
              <a:ext uri="{FF2B5EF4-FFF2-40B4-BE49-F238E27FC236}">
                <a16:creationId xmlns:a16="http://schemas.microsoft.com/office/drawing/2014/main" id="{F72A470B-8A78-4744-9A17-0C3794D8F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574" y="3429000"/>
            <a:ext cx="2729117" cy="272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222B91A-8E12-49B6-ABA2-5091FFDA07EF}"/>
              </a:ext>
            </a:extLst>
          </p:cNvPr>
          <p:cNvSpPr txBox="1"/>
          <p:nvPr/>
        </p:nvSpPr>
        <p:spPr>
          <a:xfrm>
            <a:off x="376505" y="1632389"/>
            <a:ext cx="6713612" cy="4539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8775" indent="-358775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Refuerzo longitudinal no continuo para incrementar la resistencia a cortante y la capacidad de deformación.</a:t>
            </a:r>
          </a:p>
          <a:p>
            <a:pPr marL="358775" indent="-358775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Refuerzo longitudinal continuo para incrementar la resistencia a flexión, cortante y la capacidad de deformación inelástica.</a:t>
            </a:r>
          </a:p>
          <a:p>
            <a:pPr marL="358775" indent="-358775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Espesor mínimo de la camisa: 80 </a:t>
            </a:r>
            <a:r>
              <a:rPr lang="es-MX" sz="2200" dirty="0" err="1">
                <a:solidFill>
                  <a:schemeClr val="bg2">
                    <a:lumMod val="10000"/>
                  </a:schemeClr>
                </a:solidFill>
              </a:rPr>
              <a:t>mm.</a:t>
            </a:r>
            <a:endParaRPr lang="es-MX" sz="2200" dirty="0">
              <a:solidFill>
                <a:schemeClr val="bg2">
                  <a:lumMod val="10000"/>
                </a:schemeClr>
              </a:solidFill>
            </a:endParaRPr>
          </a:p>
          <a:p>
            <a:pPr marL="358775" indent="-358775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Diámetro mínimo del refuerzo longitudinal: 12.7 mm (no. 4).</a:t>
            </a:r>
          </a:p>
          <a:p>
            <a:pPr marL="358775" indent="-358775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Diámetro mínimo del refuerzo transversal: 9.5 mm (no. 3).</a:t>
            </a:r>
          </a:p>
          <a:p>
            <a:pPr marL="358775" indent="-358775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Concreto nuevo con </a:t>
            </a:r>
            <a:r>
              <a:rPr lang="es-MX" sz="2200" i="1" dirty="0" err="1">
                <a:solidFill>
                  <a:schemeClr val="bg2">
                    <a:lumMod val="10000"/>
                  </a:schemeClr>
                </a:solidFill>
              </a:rPr>
              <a:t>f</a:t>
            </a:r>
            <a:r>
              <a:rPr lang="es-MX" sz="2200" i="1" baseline="-25000" dirty="0" err="1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’ = 250 kg/cm</a:t>
            </a:r>
            <a:r>
              <a:rPr lang="es-MX" sz="2200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 (25 MPa) o 50 kg/cm</a:t>
            </a:r>
            <a:r>
              <a:rPr lang="es-MX" sz="2200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 (5 MPa) mayor que la del concreto existente.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03E819-1F86-7A07-2DC3-A8756FA9B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2059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525"/>
            <a:ext cx="7541425" cy="870345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Encamisado de columnas</a:t>
            </a:r>
          </a:p>
        </p:txBody>
      </p:sp>
      <p:pic>
        <p:nvPicPr>
          <p:cNvPr id="16" name="Marcador de contenido 4" descr="Imagen que contiene alfombra&#10;&#10;Descripción generada automáticamente">
            <a:extLst>
              <a:ext uri="{FF2B5EF4-FFF2-40B4-BE49-F238E27FC236}">
                <a16:creationId xmlns:a16="http://schemas.microsoft.com/office/drawing/2014/main" id="{C73A4911-3310-4165-845F-9F36C07BF4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9"/>
          <a:stretch/>
        </p:blipFill>
        <p:spPr>
          <a:xfrm>
            <a:off x="739163" y="1845734"/>
            <a:ext cx="4249743" cy="3183194"/>
          </a:xfrm>
        </p:spPr>
      </p:pic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FC3BE4CE-8365-4238-889E-D1059F9A5E89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352506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53F624-CD4D-496C-9BEE-9D883B8ED9C7}"/>
              </a:ext>
            </a:extLst>
          </p:cNvPr>
          <p:cNvSpPr txBox="1">
            <a:spLocks/>
          </p:cNvSpPr>
          <p:nvPr/>
        </p:nvSpPr>
        <p:spPr>
          <a:xfrm>
            <a:off x="1249679" y="1998134"/>
            <a:ext cx="9962803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graphicFrame>
        <p:nvGraphicFramePr>
          <p:cNvPr id="18" name="Tabla 6">
            <a:extLst>
              <a:ext uri="{FF2B5EF4-FFF2-40B4-BE49-F238E27FC236}">
                <a16:creationId xmlns:a16="http://schemas.microsoft.com/office/drawing/2014/main" id="{E23A7F48-4927-4B00-9591-0CC1F3B415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925402"/>
              </p:ext>
            </p:extLst>
          </p:nvPr>
        </p:nvGraphicFramePr>
        <p:xfrm>
          <a:off x="4168177" y="6023842"/>
          <a:ext cx="4045058" cy="701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45058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4147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Posibles configuraciones de encamisados de columnas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pic>
        <p:nvPicPr>
          <p:cNvPr id="17" name="Marcador de contenido 4" descr="Imagen que contiene luz, grande, tráfico&#10;&#10;Descripción generada automáticamente">
            <a:extLst>
              <a:ext uri="{FF2B5EF4-FFF2-40B4-BE49-F238E27FC236}">
                <a16:creationId xmlns:a16="http://schemas.microsoft.com/office/drawing/2014/main" id="{52310CAD-EB75-4C85-9BC0-FF3DC4E2CB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84" y="1213344"/>
            <a:ext cx="4810498" cy="48104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988FF4A-72EC-00DF-D0D9-7881A6474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265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FC3BE4CE-8365-4238-889E-D1059F9A5E89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352506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53F624-CD4D-496C-9BEE-9D883B8ED9C7}"/>
              </a:ext>
            </a:extLst>
          </p:cNvPr>
          <p:cNvSpPr txBox="1">
            <a:spLocks/>
          </p:cNvSpPr>
          <p:nvPr/>
        </p:nvSpPr>
        <p:spPr>
          <a:xfrm>
            <a:off x="1249679" y="1998134"/>
            <a:ext cx="9962803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pic>
        <p:nvPicPr>
          <p:cNvPr id="11" name="Marcador de contenido 4" descr="Imagen que contiene torre&#10;&#10;Descripción generada automáticamente">
            <a:extLst>
              <a:ext uri="{FF2B5EF4-FFF2-40B4-BE49-F238E27FC236}">
                <a16:creationId xmlns:a16="http://schemas.microsoft.com/office/drawing/2014/main" id="{FDB7A955-1FDB-43B7-8B9F-22C3D89D4F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94" y="1289892"/>
            <a:ext cx="4371026" cy="4582170"/>
          </a:xfrm>
          <a:prstGeom prst="rect">
            <a:avLst/>
          </a:prstGeom>
        </p:spPr>
      </p:pic>
      <p:pic>
        <p:nvPicPr>
          <p:cNvPr id="18" name="Marcador de contenido 4" descr="Imagen que contiene alfombra&#10;&#10;Descripción generada automáticamente">
            <a:extLst>
              <a:ext uri="{FF2B5EF4-FFF2-40B4-BE49-F238E27FC236}">
                <a16:creationId xmlns:a16="http://schemas.microsoft.com/office/drawing/2014/main" id="{7AAC83FE-CB7D-48E9-8104-0F7E0C9E96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75"/>
          <a:stretch/>
        </p:blipFill>
        <p:spPr>
          <a:xfrm>
            <a:off x="1326515" y="2142753"/>
            <a:ext cx="4375876" cy="3288729"/>
          </a:xfrm>
          <a:prstGeom prst="rect">
            <a:avLst/>
          </a:prstGeom>
        </p:spPr>
      </p:pic>
      <p:graphicFrame>
        <p:nvGraphicFramePr>
          <p:cNvPr id="14" name="Tabla 6">
            <a:extLst>
              <a:ext uri="{FF2B5EF4-FFF2-40B4-BE49-F238E27FC236}">
                <a16:creationId xmlns:a16="http://schemas.microsoft.com/office/drawing/2014/main" id="{045CA897-2C3B-4923-8DBB-12AD8C4F1A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928795"/>
              </p:ext>
            </p:extLst>
          </p:nvPr>
        </p:nvGraphicFramePr>
        <p:xfrm>
          <a:off x="4073471" y="6032812"/>
          <a:ext cx="4045058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45058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4147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Posibles configuraciones de encamisados de columnas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sp>
        <p:nvSpPr>
          <p:cNvPr id="12" name="Título 1">
            <a:extLst>
              <a:ext uri="{FF2B5EF4-FFF2-40B4-BE49-F238E27FC236}">
                <a16:creationId xmlns:a16="http://schemas.microsoft.com/office/drawing/2014/main" id="{2609FDAB-93C5-49C5-A91F-0E4B2252C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590" y="326445"/>
            <a:ext cx="8643077" cy="997485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Encamisado de columnas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628E76C-68F2-1FE3-A9B0-C999F70BB0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839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667"/>
            <a:ext cx="9055652" cy="1131415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Consideraciones de diseño de columnas encamisadas con concreto reforzado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02AB87B-A30C-4CC1-B364-D2DB2CEE5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9120" y="1528958"/>
            <a:ext cx="7340991" cy="4572634"/>
          </a:xfrm>
        </p:spPr>
        <p:txBody>
          <a:bodyPr>
            <a:normAutofit/>
          </a:bodyPr>
          <a:lstStyle/>
          <a:p>
            <a:pPr marL="358775" indent="-35877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b="1" dirty="0">
                <a:solidFill>
                  <a:schemeClr val="bg2">
                    <a:lumMod val="10000"/>
                  </a:schemeClr>
                </a:solidFill>
              </a:rPr>
              <a:t>Refuerzo longitudinal no continuo</a:t>
            </a: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 para incrementar la resistencia a cortante y la capacidad de deformación.</a:t>
            </a:r>
          </a:p>
          <a:p>
            <a:pPr marL="358775" indent="-35877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b="1" dirty="0">
                <a:solidFill>
                  <a:schemeClr val="bg2">
                    <a:lumMod val="10000"/>
                  </a:schemeClr>
                </a:solidFill>
              </a:rPr>
              <a:t>Refuerzo longitudinal continuo</a:t>
            </a: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 (desde la cimentación hasta el último piso por rehabilitar), para incrementar la resistencia a </a:t>
            </a:r>
            <a:r>
              <a:rPr lang="es-MX" sz="2200" dirty="0" err="1">
                <a:solidFill>
                  <a:schemeClr val="bg2">
                    <a:lumMod val="10000"/>
                  </a:schemeClr>
                </a:solidFill>
              </a:rPr>
              <a:t>flexocompresión</a:t>
            </a: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, cortante y la capacidad de deformación inelástica.</a:t>
            </a:r>
          </a:p>
          <a:p>
            <a:pPr marL="358775" indent="-35877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Espesor mínimo de la camisa: 100 </a:t>
            </a:r>
            <a:r>
              <a:rPr lang="es-MX" sz="2200" dirty="0" err="1">
                <a:solidFill>
                  <a:schemeClr val="bg2">
                    <a:lumMod val="10000"/>
                  </a:schemeClr>
                </a:solidFill>
              </a:rPr>
              <a:t>mm.</a:t>
            </a:r>
            <a:endParaRPr lang="es-MX" sz="2200" dirty="0">
              <a:solidFill>
                <a:schemeClr val="bg2">
                  <a:lumMod val="10000"/>
                </a:schemeClr>
              </a:solidFill>
            </a:endParaRPr>
          </a:p>
          <a:p>
            <a:pPr marL="358775" indent="-35877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Diámetro mínimo del refuerzo longitudinal: 15.8 mm (no. 5).</a:t>
            </a:r>
          </a:p>
          <a:p>
            <a:pPr marL="358775" indent="-35877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sz="2200" dirty="0">
                <a:solidFill>
                  <a:schemeClr val="bg2">
                    <a:lumMod val="10000"/>
                  </a:schemeClr>
                </a:solidFill>
              </a:rPr>
              <a:t>Diámetro mínimo del refuerzo transversal: 9.5 mm (no. 3).</a:t>
            </a:r>
          </a:p>
          <a:p>
            <a:pPr marL="358775" indent="-35877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Concreto nuevo con </a:t>
            </a:r>
            <a:r>
              <a:rPr lang="es-MX" i="1" dirty="0">
                <a:solidFill>
                  <a:schemeClr val="bg2">
                    <a:lumMod val="10000"/>
                  </a:schemeClr>
                </a:solidFill>
              </a:rPr>
              <a:t>f</a:t>
            </a:r>
            <a:r>
              <a:rPr lang="es-MX" i="1" baseline="-25000" dirty="0">
                <a:solidFill>
                  <a:schemeClr val="bg2">
                    <a:lumMod val="10000"/>
                  </a:schemeClr>
                </a:solidFill>
              </a:rPr>
              <a:t>c</a:t>
            </a: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’ = 250 kg/cm</a:t>
            </a:r>
            <a:r>
              <a:rPr lang="es-MX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 (25 MPa) o 50 kg/cm</a:t>
            </a:r>
            <a:r>
              <a:rPr lang="es-MX" baseline="30000" dirty="0">
                <a:solidFill>
                  <a:schemeClr val="bg2">
                    <a:lumMod val="10000"/>
                  </a:schemeClr>
                </a:solidFill>
              </a:rPr>
              <a:t>2</a:t>
            </a: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 (5 MPa) mayor que la del concreto existente.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FC3BE4CE-8365-4238-889E-D1059F9A5E89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352506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53F624-CD4D-496C-9BEE-9D883B8ED9C7}"/>
              </a:ext>
            </a:extLst>
          </p:cNvPr>
          <p:cNvSpPr txBox="1">
            <a:spLocks/>
          </p:cNvSpPr>
          <p:nvPr/>
        </p:nvSpPr>
        <p:spPr>
          <a:xfrm>
            <a:off x="1249679" y="1998134"/>
            <a:ext cx="9962803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pic>
        <p:nvPicPr>
          <p:cNvPr id="11" name="Picture 2" descr="Reservoir long-term rehabilitation project in Peterborough">
            <a:extLst>
              <a:ext uri="{FF2B5EF4-FFF2-40B4-BE49-F238E27FC236}">
                <a16:creationId xmlns:a16="http://schemas.microsoft.com/office/drawing/2014/main" id="{57CF3037-D2D6-445D-9C5F-00ED4F4E4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74" b="8283"/>
          <a:stretch/>
        </p:blipFill>
        <p:spPr bwMode="auto">
          <a:xfrm>
            <a:off x="8162403" y="1707133"/>
            <a:ext cx="1704462" cy="444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Reservoir long-term rehabilitation project in Peterborough">
            <a:extLst>
              <a:ext uri="{FF2B5EF4-FFF2-40B4-BE49-F238E27FC236}">
                <a16:creationId xmlns:a16="http://schemas.microsoft.com/office/drawing/2014/main" id="{97C0268B-A5B3-48B8-A34F-9327B2BEA9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3" r="1611" b="8283"/>
          <a:stretch/>
        </p:blipFill>
        <p:spPr bwMode="auto">
          <a:xfrm>
            <a:off x="9944194" y="1013460"/>
            <a:ext cx="1711378" cy="445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317260C-D660-111D-40F3-64B8630C3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392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0239"/>
            <a:ext cx="10515600" cy="1099609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Consideraciones de diseño de nudos encamisadas con concreto reforzado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2010F9D-6A37-4DCF-85DA-553004629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9025"/>
            <a:ext cx="4763342" cy="4199790"/>
          </a:xfrm>
        </p:spPr>
        <p:txBody>
          <a:bodyPr>
            <a:normAutofit lnSpcReduction="10000"/>
          </a:bodyPr>
          <a:lstStyle/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Se deben encamisar los nudos si:</a:t>
            </a:r>
          </a:p>
          <a:p>
            <a:pPr marL="822325" lvl="3" indent="-365125">
              <a:spcBef>
                <a:spcPts val="1200"/>
              </a:spcBef>
              <a:spcAft>
                <a:spcPts val="2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chemeClr val="bg2">
                    <a:lumMod val="10000"/>
                  </a:schemeClr>
                </a:solidFill>
              </a:rPr>
              <a:t>Se encamisan las columnas y vigas del marco existente.</a:t>
            </a:r>
          </a:p>
          <a:p>
            <a:pPr marL="822325" lvl="3" indent="-365125">
              <a:spcBef>
                <a:spcPts val="1200"/>
              </a:spcBef>
              <a:spcAft>
                <a:spcPts val="20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s-MX" sz="2400" dirty="0">
                <a:solidFill>
                  <a:schemeClr val="bg2">
                    <a:lumMod val="10000"/>
                  </a:schemeClr>
                </a:solidFill>
              </a:rPr>
              <a:t>Se encamisan las columnas, de manera continua, en la altura del edificio.</a:t>
            </a:r>
          </a:p>
          <a:p>
            <a:pPr marL="365125" indent="-365125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2">
                    <a:lumMod val="10000"/>
                  </a:schemeClr>
                </a:solidFill>
              </a:rPr>
              <a:t>En la revisión a fuerza cortante se usan los anchos de los elementos encamisados.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FC3BE4CE-8365-4238-889E-D1059F9A5E89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352506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53F624-CD4D-496C-9BEE-9D883B8ED9C7}"/>
              </a:ext>
            </a:extLst>
          </p:cNvPr>
          <p:cNvSpPr txBox="1">
            <a:spLocks/>
          </p:cNvSpPr>
          <p:nvPr/>
        </p:nvSpPr>
        <p:spPr>
          <a:xfrm>
            <a:off x="1249679" y="1998134"/>
            <a:ext cx="9962803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9D66D3E-DD0C-4E11-AD82-4539C8A0D635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7" t="17608" r="12120" b="43459"/>
          <a:stretch/>
        </p:blipFill>
        <p:spPr bwMode="auto">
          <a:xfrm>
            <a:off x="5601542" y="2376488"/>
            <a:ext cx="5610940" cy="4041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B6E8721-6D18-C363-ECD8-EAF241334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0982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CF62432A-DD2A-4309-A39A-10A49AE6B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78" y="862764"/>
            <a:ext cx="10730522" cy="917825"/>
          </a:xfrm>
          <a:solidFill>
            <a:schemeClr val="accent1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s-MX" sz="4000" b="1">
                <a:solidFill>
                  <a:schemeClr val="bg1"/>
                </a:solidFill>
              </a:rPr>
              <a:t>Evaluación de la seguridad estructural de la infraestructura física educativa</a:t>
            </a:r>
            <a:endParaRPr lang="es-MX" sz="4000" b="1" dirty="0">
              <a:solidFill>
                <a:schemeClr val="bg1"/>
              </a:solidFill>
            </a:endParaRPr>
          </a:p>
        </p:txBody>
      </p:sp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F5AF237F-640B-4581-BB89-2D2FE9B44BA9}"/>
              </a:ext>
            </a:extLst>
          </p:cNvPr>
          <p:cNvSpPr txBox="1">
            <a:spLocks/>
          </p:cNvSpPr>
          <p:nvPr/>
        </p:nvSpPr>
        <p:spPr>
          <a:xfrm>
            <a:off x="1055078" y="2360500"/>
            <a:ext cx="9899249" cy="35479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  <a:buNone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Para salvaguardar la integridad de la comunidad escolar y de su infraestructura es indispensable evaluar la seguridad de la infraestructura educativa.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378BB9"/>
              </a:buClr>
              <a:buNone/>
            </a:pPr>
            <a:r>
              <a:rPr lang="es-MX" dirty="0">
                <a:solidFill>
                  <a:schemeClr val="tx2">
                    <a:lumMod val="50000"/>
                  </a:schemeClr>
                </a:solidFill>
              </a:rPr>
              <a:t>Cuando ocurre un sismo, la población demanda de las autoridades locales y federales información objetiva y confiable sobre la seguridad estructural de los edificios que utilizan.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84EE902-3121-8AC9-15DC-DE4B41EB4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2850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0" y="195276"/>
            <a:ext cx="6822831" cy="712323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 defTabSz="457200"/>
            <a:r>
              <a:rPr lang="es-MX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Consideraciones constructivas </a:t>
            </a:r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FC3BE4CE-8365-4238-889E-D1059F9A5E89}"/>
              </a:ext>
            </a:extLst>
          </p:cNvPr>
          <p:cNvSpPr txBox="1">
            <a:spLocks/>
          </p:cNvSpPr>
          <p:nvPr/>
        </p:nvSpPr>
        <p:spPr>
          <a:xfrm>
            <a:off x="889540" y="1656051"/>
            <a:ext cx="5352506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53F624-CD4D-496C-9BEE-9D883B8ED9C7}"/>
              </a:ext>
            </a:extLst>
          </p:cNvPr>
          <p:cNvSpPr txBox="1">
            <a:spLocks/>
          </p:cNvSpPr>
          <p:nvPr/>
        </p:nvSpPr>
        <p:spPr>
          <a:xfrm>
            <a:off x="1041939" y="1808451"/>
            <a:ext cx="9962803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7D87D8B-64AC-43C6-A9F0-ACF55D98F0D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0" r="30916"/>
          <a:stretch/>
        </p:blipFill>
        <p:spPr bwMode="auto">
          <a:xfrm>
            <a:off x="7221092" y="1632589"/>
            <a:ext cx="2888252" cy="42994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Marcador de contenido 9" descr="Imagen que contiene edificio, exterior, parado, casa&#10;&#10;Descripción generada automáticamente">
            <a:extLst>
              <a:ext uri="{FF2B5EF4-FFF2-40B4-BE49-F238E27FC236}">
                <a16:creationId xmlns:a16="http://schemas.microsoft.com/office/drawing/2014/main" id="{4787E54C-AD54-4173-B3F4-8106CD5ECD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2" t="7942" r="29288" b="16324"/>
          <a:stretch/>
        </p:blipFill>
        <p:spPr>
          <a:xfrm>
            <a:off x="2100897" y="1614401"/>
            <a:ext cx="2353361" cy="4299411"/>
          </a:xfrm>
          <a:prstGeom prst="rect">
            <a:avLst/>
          </a:prstGeom>
        </p:spPr>
      </p:pic>
      <p:graphicFrame>
        <p:nvGraphicFramePr>
          <p:cNvPr id="18" name="Tabla 6">
            <a:extLst>
              <a:ext uri="{FF2B5EF4-FFF2-40B4-BE49-F238E27FC236}">
                <a16:creationId xmlns:a16="http://schemas.microsoft.com/office/drawing/2014/main" id="{3FF718BD-B07F-4227-94DB-92F26143C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937959"/>
              </p:ext>
            </p:extLst>
          </p:nvPr>
        </p:nvGraphicFramePr>
        <p:xfrm>
          <a:off x="2100897" y="5764360"/>
          <a:ext cx="2353362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353362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403307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Escarificación </a:t>
                      </a:r>
                      <a:br>
                        <a:rPr lang="es-MX" dirty="0"/>
                      </a:br>
                      <a:r>
                        <a:rPr lang="es-MX" dirty="0"/>
                        <a:t>NO adecuada</a:t>
                      </a:r>
                    </a:p>
                  </a:txBody>
                  <a:tcPr anchor="ctr">
                    <a:solidFill>
                      <a:srgbClr val="BF3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graphicFrame>
        <p:nvGraphicFramePr>
          <p:cNvPr id="19" name="Tabla 6">
            <a:extLst>
              <a:ext uri="{FF2B5EF4-FFF2-40B4-BE49-F238E27FC236}">
                <a16:creationId xmlns:a16="http://schemas.microsoft.com/office/drawing/2014/main" id="{020BA6AB-F2BB-40EE-92F5-4B31DAFD8A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3776858"/>
              </p:ext>
            </p:extLst>
          </p:nvPr>
        </p:nvGraphicFramePr>
        <p:xfrm>
          <a:off x="7221092" y="5764360"/>
          <a:ext cx="2888252" cy="6400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88252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570593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Escarificación </a:t>
                      </a:r>
                      <a:br>
                        <a:rPr lang="es-MX" dirty="0"/>
                      </a:br>
                      <a:r>
                        <a:rPr lang="es-MX" dirty="0"/>
                        <a:t>adecuada</a:t>
                      </a:r>
                    </a:p>
                  </a:txBody>
                  <a:tcPr anchor="ctr">
                    <a:solidFill>
                      <a:srgbClr val="BF3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sp>
        <p:nvSpPr>
          <p:cNvPr id="8" name="Signo de multiplicación 7">
            <a:extLst>
              <a:ext uri="{FF2B5EF4-FFF2-40B4-BE49-F238E27FC236}">
                <a16:creationId xmlns:a16="http://schemas.microsoft.com/office/drawing/2014/main" id="{32E11517-B3F7-4C8C-8097-27E63B65ABDA}"/>
              </a:ext>
            </a:extLst>
          </p:cNvPr>
          <p:cNvSpPr/>
          <p:nvPr/>
        </p:nvSpPr>
        <p:spPr>
          <a:xfrm>
            <a:off x="889540" y="1480086"/>
            <a:ext cx="1155429" cy="962077"/>
          </a:xfrm>
          <a:prstGeom prst="mathMultiply">
            <a:avLst>
              <a:gd name="adj1" fmla="val 1063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Medio marco 14">
            <a:extLst>
              <a:ext uri="{FF2B5EF4-FFF2-40B4-BE49-F238E27FC236}">
                <a16:creationId xmlns:a16="http://schemas.microsoft.com/office/drawing/2014/main" id="{3F7D5B3E-40FB-439C-9DE6-CBA5234F710B}"/>
              </a:ext>
            </a:extLst>
          </p:cNvPr>
          <p:cNvSpPr/>
          <p:nvPr/>
        </p:nvSpPr>
        <p:spPr>
          <a:xfrm rot="19044395" flipV="1">
            <a:off x="6117501" y="1549238"/>
            <a:ext cx="799744" cy="372469"/>
          </a:xfrm>
          <a:prstGeom prst="halfFrame">
            <a:avLst>
              <a:gd name="adj1" fmla="val 20547"/>
              <a:gd name="adj2" fmla="val 22055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6C3FA8-C74D-D7C0-0CEB-F732BE2B4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623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>
            <a:extLst>
              <a:ext uri="{FF2B5EF4-FFF2-40B4-BE49-F238E27FC236}">
                <a16:creationId xmlns:a16="http://schemas.microsoft.com/office/drawing/2014/main" id="{E52EB979-13C4-485E-A9C7-C9DF2A5E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5192" y="216817"/>
            <a:ext cx="6822831" cy="712323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 defTabSz="457200"/>
            <a:r>
              <a:rPr lang="es-MX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Consideraciones constructivas </a:t>
            </a:r>
          </a:p>
        </p:txBody>
      </p:sp>
      <p:pic>
        <p:nvPicPr>
          <p:cNvPr id="20" name="Marcador de contenido 4">
            <a:extLst>
              <a:ext uri="{FF2B5EF4-FFF2-40B4-BE49-F238E27FC236}">
                <a16:creationId xmlns:a16="http://schemas.microsoft.com/office/drawing/2014/main" id="{85390571-E021-48FD-A361-DEDF3BDCC9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8"/>
          <a:stretch/>
        </p:blipFill>
        <p:spPr>
          <a:xfrm>
            <a:off x="3060022" y="1113195"/>
            <a:ext cx="2571781" cy="3333091"/>
          </a:xfrm>
        </p:spPr>
      </p:pic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53F624-CD4D-496C-9BEE-9D883B8ED9C7}"/>
              </a:ext>
            </a:extLst>
          </p:cNvPr>
          <p:cNvSpPr txBox="1">
            <a:spLocks/>
          </p:cNvSpPr>
          <p:nvPr/>
        </p:nvSpPr>
        <p:spPr>
          <a:xfrm>
            <a:off x="1249679" y="1998134"/>
            <a:ext cx="9962803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graphicFrame>
        <p:nvGraphicFramePr>
          <p:cNvPr id="18" name="Tabla 6">
            <a:extLst>
              <a:ext uri="{FF2B5EF4-FFF2-40B4-BE49-F238E27FC236}">
                <a16:creationId xmlns:a16="http://schemas.microsoft.com/office/drawing/2014/main" id="{3FF718BD-B07F-4227-94DB-92F26143C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0719718"/>
              </p:ext>
            </p:extLst>
          </p:nvPr>
        </p:nvGraphicFramePr>
        <p:xfrm>
          <a:off x="381449" y="4598954"/>
          <a:ext cx="5250354" cy="45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50354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429705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Estribos con ganchos a 90°</a:t>
                      </a:r>
                    </a:p>
                  </a:txBody>
                  <a:tcPr anchor="ctr">
                    <a:solidFill>
                      <a:srgbClr val="BF3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pic>
        <p:nvPicPr>
          <p:cNvPr id="21" name="Imagen 20" descr="Imagen que contiene exterior, edificio, parado, hombre&#10;&#10;Descripción generada automáticamente">
            <a:extLst>
              <a:ext uri="{FF2B5EF4-FFF2-40B4-BE49-F238E27FC236}">
                <a16:creationId xmlns:a16="http://schemas.microsoft.com/office/drawing/2014/main" id="{3196985B-A124-4467-9406-7EAFD1F0D1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8" r="6113" b="19895"/>
          <a:stretch/>
        </p:blipFill>
        <p:spPr>
          <a:xfrm>
            <a:off x="422485" y="1113195"/>
            <a:ext cx="2558428" cy="3361996"/>
          </a:xfrm>
          <a:prstGeom prst="rect">
            <a:avLst/>
          </a:prstGeom>
        </p:spPr>
      </p:pic>
      <p:sp>
        <p:nvSpPr>
          <p:cNvPr id="13" name="Signo de multiplicación 12">
            <a:extLst>
              <a:ext uri="{FF2B5EF4-FFF2-40B4-BE49-F238E27FC236}">
                <a16:creationId xmlns:a16="http://schemas.microsoft.com/office/drawing/2014/main" id="{4EDCBFA6-6D8A-4AF7-A014-C7844C53153F}"/>
              </a:ext>
            </a:extLst>
          </p:cNvPr>
          <p:cNvSpPr/>
          <p:nvPr/>
        </p:nvSpPr>
        <p:spPr>
          <a:xfrm>
            <a:off x="2482307" y="5132926"/>
            <a:ext cx="1414444" cy="1437842"/>
          </a:xfrm>
          <a:prstGeom prst="mathMultiply">
            <a:avLst>
              <a:gd name="adj1" fmla="val 10633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5" name="Tabla 6">
            <a:extLst>
              <a:ext uri="{FF2B5EF4-FFF2-40B4-BE49-F238E27FC236}">
                <a16:creationId xmlns:a16="http://schemas.microsoft.com/office/drawing/2014/main" id="{9CBB3C27-B7E9-4826-AD52-028A333228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939654"/>
              </p:ext>
            </p:extLst>
          </p:nvPr>
        </p:nvGraphicFramePr>
        <p:xfrm>
          <a:off x="5866229" y="6128990"/>
          <a:ext cx="5178760" cy="457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178760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40330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Estribos con ganchos a 135°</a:t>
                      </a:r>
                    </a:p>
                  </a:txBody>
                  <a:tcPr anchor="ctr">
                    <a:solidFill>
                      <a:srgbClr val="BF3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pic>
        <p:nvPicPr>
          <p:cNvPr id="16" name="Marcador de contenido 6" descr="Imagen que contiene exterior, parado, nieve, cubierto&#10;&#10;Descripción generada automáticamente">
            <a:extLst>
              <a:ext uri="{FF2B5EF4-FFF2-40B4-BE49-F238E27FC236}">
                <a16:creationId xmlns:a16="http://schemas.microsoft.com/office/drawing/2014/main" id="{A46AFFA9-B4AC-4F80-BA6F-3E8291C27E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95" b="5943"/>
          <a:stretch/>
        </p:blipFill>
        <p:spPr>
          <a:xfrm>
            <a:off x="5866229" y="1271316"/>
            <a:ext cx="3214390" cy="2522106"/>
          </a:xfrm>
          <a:prstGeom prst="rect">
            <a:avLst/>
          </a:prstGeom>
        </p:spPr>
      </p:pic>
      <p:pic>
        <p:nvPicPr>
          <p:cNvPr id="17" name="Imagen 16" descr="Imagen que contiene edificio, banca, viejo, hecho de madera&#10;&#10;Descripción generada automáticamente">
            <a:extLst>
              <a:ext uri="{FF2B5EF4-FFF2-40B4-BE49-F238E27FC236}">
                <a16:creationId xmlns:a16="http://schemas.microsoft.com/office/drawing/2014/main" id="{24CBCDEF-FD38-42F1-95AA-76F5B8D3EB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4864" b="21722"/>
          <a:stretch/>
        </p:blipFill>
        <p:spPr>
          <a:xfrm>
            <a:off x="7806042" y="3808844"/>
            <a:ext cx="3243963" cy="2236959"/>
          </a:xfrm>
          <a:prstGeom prst="rect">
            <a:avLst/>
          </a:prstGeom>
        </p:spPr>
      </p:pic>
      <p:sp>
        <p:nvSpPr>
          <p:cNvPr id="3" name="Medio marco 2">
            <a:extLst>
              <a:ext uri="{FF2B5EF4-FFF2-40B4-BE49-F238E27FC236}">
                <a16:creationId xmlns:a16="http://schemas.microsoft.com/office/drawing/2014/main" id="{CE207B1F-0094-47CB-AA41-0D9E07F87B76}"/>
              </a:ext>
            </a:extLst>
          </p:cNvPr>
          <p:cNvSpPr/>
          <p:nvPr/>
        </p:nvSpPr>
        <p:spPr>
          <a:xfrm rot="19044395" flipV="1">
            <a:off x="9985544" y="1888576"/>
            <a:ext cx="1190241" cy="572417"/>
          </a:xfrm>
          <a:prstGeom prst="halfFrame">
            <a:avLst>
              <a:gd name="adj1" fmla="val 20547"/>
              <a:gd name="adj2" fmla="val 22055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24E2E4-53D6-F2E3-B353-AC6AE882E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99571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7263C183-D07E-4C15-83DB-FEEC0C4D7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583" y="220962"/>
            <a:ext cx="6822831" cy="712323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 defTabSz="457200"/>
            <a:r>
              <a:rPr lang="es-MX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Consideraciones constructivas </a:t>
            </a:r>
          </a:p>
        </p:txBody>
      </p:sp>
      <p:pic>
        <p:nvPicPr>
          <p:cNvPr id="19" name="Marcador de contenido 4" descr="Imagen que contiene objeto, luz&#10;&#10;Descripción generada automáticamente">
            <a:extLst>
              <a:ext uri="{FF2B5EF4-FFF2-40B4-BE49-F238E27FC236}">
                <a16:creationId xmlns:a16="http://schemas.microsoft.com/office/drawing/2014/main" id="{C510CDFD-F5AD-4C33-827A-5C1473E4B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18" y="1225606"/>
            <a:ext cx="4605473" cy="4027711"/>
          </a:xfrm>
        </p:spPr>
      </p:pic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FC3BE4CE-8365-4238-889E-D1059F9A5E89}"/>
              </a:ext>
            </a:extLst>
          </p:cNvPr>
          <p:cNvSpPr txBox="1">
            <a:spLocks/>
          </p:cNvSpPr>
          <p:nvPr/>
        </p:nvSpPr>
        <p:spPr>
          <a:xfrm>
            <a:off x="1097280" y="1845734"/>
            <a:ext cx="5352506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sp>
        <p:nvSpPr>
          <p:cNvPr id="10" name="Marcador de contenido 4">
            <a:extLst>
              <a:ext uri="{FF2B5EF4-FFF2-40B4-BE49-F238E27FC236}">
                <a16:creationId xmlns:a16="http://schemas.microsoft.com/office/drawing/2014/main" id="{A953F624-CD4D-496C-9BEE-9D883B8ED9C7}"/>
              </a:ext>
            </a:extLst>
          </p:cNvPr>
          <p:cNvSpPr txBox="1">
            <a:spLocks/>
          </p:cNvSpPr>
          <p:nvPr/>
        </p:nvSpPr>
        <p:spPr>
          <a:xfrm>
            <a:off x="1249679" y="1998134"/>
            <a:ext cx="9962803" cy="45726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dirty="0"/>
          </a:p>
        </p:txBody>
      </p:sp>
      <p:graphicFrame>
        <p:nvGraphicFramePr>
          <p:cNvPr id="18" name="Tabla 6">
            <a:extLst>
              <a:ext uri="{FF2B5EF4-FFF2-40B4-BE49-F238E27FC236}">
                <a16:creationId xmlns:a16="http://schemas.microsoft.com/office/drawing/2014/main" id="{3FF718BD-B07F-4227-94DB-92F26143C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478524"/>
              </p:ext>
            </p:extLst>
          </p:nvPr>
        </p:nvGraphicFramePr>
        <p:xfrm>
          <a:off x="3795710" y="5747808"/>
          <a:ext cx="4600575" cy="822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00575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403307">
                <a:tc>
                  <a:txBody>
                    <a:bodyPr/>
                    <a:lstStyle/>
                    <a:p>
                      <a:pPr algn="ctr"/>
                      <a:r>
                        <a:rPr lang="es-MX" sz="2400" b="0" dirty="0">
                          <a:solidFill>
                            <a:schemeClr val="bg1"/>
                          </a:solidFill>
                        </a:rPr>
                        <a:t>Estribos armados con dos piezas</a:t>
                      </a:r>
                      <a:br>
                        <a:rPr lang="es-MX" sz="2400" b="0" dirty="0">
                          <a:solidFill>
                            <a:schemeClr val="bg1"/>
                          </a:solidFill>
                        </a:rPr>
                      </a:br>
                      <a:r>
                        <a:rPr lang="es-MX" sz="2400" b="0" dirty="0">
                          <a:solidFill>
                            <a:schemeClr val="bg1"/>
                          </a:solidFill>
                        </a:rPr>
                        <a:t> y con ganchos a 135°</a:t>
                      </a:r>
                    </a:p>
                  </a:txBody>
                  <a:tcPr anchor="ctr">
                    <a:solidFill>
                      <a:srgbClr val="BF3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pic>
        <p:nvPicPr>
          <p:cNvPr id="16" name="Marcador de contenido 4" descr="Imagen que contiene objeto, reloj, medidor&#10;&#10;Descripción generada automáticamente">
            <a:extLst>
              <a:ext uri="{FF2B5EF4-FFF2-40B4-BE49-F238E27FC236}">
                <a16:creationId xmlns:a16="http://schemas.microsoft.com/office/drawing/2014/main" id="{D95967AA-8825-4D44-94F4-CFC427B211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7" b="37521"/>
          <a:stretch/>
        </p:blipFill>
        <p:spPr>
          <a:xfrm>
            <a:off x="6602185" y="1253786"/>
            <a:ext cx="3795204" cy="345438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ED1D0F3-7EFD-C05B-793D-54112E050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5782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6">
            <a:extLst>
              <a:ext uri="{FF2B5EF4-FFF2-40B4-BE49-F238E27FC236}">
                <a16:creationId xmlns:a16="http://schemas.microsoft.com/office/drawing/2014/main" id="{B16B50A9-3B7B-45D2-95A6-49B7921FF0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709913"/>
              </p:ext>
            </p:extLst>
          </p:nvPr>
        </p:nvGraphicFramePr>
        <p:xfrm>
          <a:off x="3714205" y="5846824"/>
          <a:ext cx="4763589" cy="87493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63589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874932">
                <a:tc>
                  <a:txBody>
                    <a:bodyPr/>
                    <a:lstStyle/>
                    <a:p>
                      <a:pPr algn="ctr"/>
                      <a:r>
                        <a:rPr lang="es-MX" sz="2000" dirty="0"/>
                        <a:t>Ejemplo de cimbra de columna encamisada para facilitar la salida de aire del concreto</a:t>
                      </a:r>
                    </a:p>
                  </a:txBody>
                  <a:tcPr anchor="ctr">
                    <a:solidFill>
                      <a:srgbClr val="BF3F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E3B09A01-2F3E-427A-8324-3948501C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205" y="1288354"/>
            <a:ext cx="4763589" cy="435005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9AF4377E-A3B7-4CE7-B4C3-D979FEB64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0" y="234718"/>
            <a:ext cx="6822831" cy="712323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 defTabSz="457200"/>
            <a:r>
              <a:rPr lang="es-MX" sz="4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Consideraciones constructivas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208EE7-926D-1538-E02E-E34962524B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6891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AB79C0C-54A6-47C9-8B8D-A1148AC39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21" y="1194851"/>
            <a:ext cx="10515600" cy="592650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defTabSz="457200"/>
            <a:r>
              <a:rPr lang="es-MX" sz="4000" b="1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Obligaciones y responsabilidades del constructor</a:t>
            </a:r>
          </a:p>
        </p:txBody>
      </p:sp>
      <p:sp>
        <p:nvSpPr>
          <p:cNvPr id="4" name="Marcador de contenido 4">
            <a:extLst>
              <a:ext uri="{FF2B5EF4-FFF2-40B4-BE49-F238E27FC236}">
                <a16:creationId xmlns:a16="http://schemas.microsoft.com/office/drawing/2014/main" id="{321DE4E1-18C7-4C46-BF6F-E94088519C99}"/>
              </a:ext>
            </a:extLst>
          </p:cNvPr>
          <p:cNvSpPr txBox="1">
            <a:spLocks/>
          </p:cNvSpPr>
          <p:nvPr/>
        </p:nvSpPr>
        <p:spPr>
          <a:xfrm>
            <a:off x="740620" y="2135326"/>
            <a:ext cx="5505435" cy="405177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400" dirty="0"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es-E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l Constructor es responsable de construir y ejecutar el proyecto de la rehabilitación de conformidad con el proyecto ejecutivo.</a:t>
            </a:r>
          </a:p>
          <a:p>
            <a:pPr marL="342900" lvl="0" indent="-342900"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400" dirty="0">
                <a:ea typeface="MS Mincho" panose="02020609040205080304" pitchFamily="49" charset="-128"/>
                <a:cs typeface="Times New Roman" panose="02020603050405020304" pitchFamily="18" charset="0"/>
              </a:rPr>
              <a:t>E</a:t>
            </a:r>
            <a:r>
              <a:rPr lang="es-E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l Constructor tendrá la obligación de facilitar y proveer los recursos y acceso para la supervisión, las pruebas de materiales, las pruebas de carga, y el aseguramiento de la calidad.</a:t>
            </a:r>
            <a:endParaRPr lang="es-MX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Cumplir con los requisitos específicos de apuntalamiento y arriostramiento.</a:t>
            </a:r>
            <a:endParaRPr lang="es-MX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Cumplir con los requisitos específicos de supervisión, ensaye, construcción y aseguramiento de la calidad.</a:t>
            </a:r>
            <a:endParaRPr lang="es-MX" sz="24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onstructor Parque Industrial - Davisa">
            <a:extLst>
              <a:ext uri="{FF2B5EF4-FFF2-40B4-BE49-F238E27FC236}">
                <a16:creationId xmlns:a16="http://schemas.microsoft.com/office/drawing/2014/main" id="{B721AD8F-5829-4317-B759-FFD58B76F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416" y="2489136"/>
            <a:ext cx="3999316" cy="334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0C6386B-E914-C61F-D994-EDB78A4A3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7703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615" y="926662"/>
            <a:ext cx="7602415" cy="620786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defTabSz="457200"/>
            <a:r>
              <a:rPr lang="es-MX" sz="4000" b="1" dirty="0">
                <a:solidFill>
                  <a:schemeClr val="bg1"/>
                </a:solidFill>
                <a:latin typeface="+mn-lt"/>
              </a:rPr>
              <a:t>Apuntalamiento y arriostramiento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6A5FA4F-9385-4B08-A03A-B0183DF814E1}"/>
              </a:ext>
            </a:extLst>
          </p:cNvPr>
          <p:cNvSpPr txBox="1">
            <a:spLocks/>
          </p:cNvSpPr>
          <p:nvPr/>
        </p:nvSpPr>
        <p:spPr>
          <a:xfrm>
            <a:off x="1097278" y="1897102"/>
            <a:ext cx="10058399" cy="43019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spcBef>
                <a:spcPts val="800"/>
              </a:spcBef>
              <a:spcAft>
                <a:spcPts val="0"/>
              </a:spcAft>
              <a:buNone/>
            </a:pPr>
            <a:endParaRPr lang="es-MX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8777507-49EA-45C7-822B-F38A35197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95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A4225605-57E2-4CB4-B287-1F7B9A6B5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82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C0886B67-5353-4EBD-8CB0-35A893192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68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B3E5C692-77FD-445B-B8FF-F2EBFB18CFA8}"/>
              </a:ext>
            </a:extLst>
          </p:cNvPr>
          <p:cNvSpPr txBox="1">
            <a:spLocks/>
          </p:cNvSpPr>
          <p:nvPr/>
        </p:nvSpPr>
        <p:spPr>
          <a:xfrm>
            <a:off x="647538" y="1772529"/>
            <a:ext cx="10234568" cy="496589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C00000"/>
              </a:buClr>
              <a:buFont typeface="+mj-lt"/>
              <a:buAutoNum type="arabicPeriod"/>
            </a:pPr>
            <a:r>
              <a:rPr lang="es-MX" sz="2400" dirty="0"/>
              <a:t>Especificar qué partes de la obra requieren apuntalamiento y/o arriostramiento.</a:t>
            </a:r>
          </a:p>
          <a:p>
            <a:pPr marL="457200" lvl="0" indent="-457200">
              <a:buClr>
                <a:srgbClr val="C00000"/>
              </a:buClr>
              <a:buFont typeface="+mj-lt"/>
              <a:buAutoNum type="arabicPeriod"/>
            </a:pPr>
            <a:r>
              <a:rPr lang="es-MX" sz="2400" dirty="0"/>
              <a:t>Considerar cargas de diseño y límites de desplazamiento.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arenR"/>
            </a:pPr>
            <a:r>
              <a:rPr lang="es-MX" sz="2200" dirty="0"/>
              <a:t>Considerar condiciones actuales y durante la construcción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arenR"/>
            </a:pPr>
            <a:r>
              <a:rPr lang="es-MX" sz="2200" dirty="0"/>
              <a:t>Impacto del apuntalamiento y/o arriostramiento en la estructura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arenR"/>
            </a:pPr>
            <a:r>
              <a:rPr lang="es-MX" sz="2200" dirty="0"/>
              <a:t>Efectos de compatibilidad de deformaciones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arenR"/>
            </a:pPr>
            <a:r>
              <a:rPr lang="es-MX" sz="2200" dirty="0"/>
              <a:t>Estabilidad estructural</a:t>
            </a:r>
          </a:p>
          <a:p>
            <a:pPr marL="914400" lvl="1" indent="-457200">
              <a:buClr>
                <a:srgbClr val="C00000"/>
              </a:buClr>
              <a:buFont typeface="+mj-lt"/>
              <a:buAutoNum type="alphaLcParenR"/>
            </a:pPr>
            <a:r>
              <a:rPr lang="es-MX" sz="2200" dirty="0"/>
              <a:t>Efectos de daño y deterioro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s-MX" sz="2400" dirty="0"/>
              <a:t>El diseño realizado por un proyectista especializado en el tema.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s-MX" sz="2400" dirty="0"/>
              <a:t>Cargas laterales para el diseño.</a:t>
            </a:r>
          </a:p>
          <a:p>
            <a:pPr marL="457200" indent="-457200">
              <a:buClr>
                <a:srgbClr val="C00000"/>
              </a:buClr>
              <a:buFont typeface="+mj-lt"/>
              <a:buAutoNum type="arabicPeriod"/>
            </a:pPr>
            <a:r>
              <a:rPr lang="es-MX" sz="2400" dirty="0"/>
              <a:t>Rigidez vertical y lateral será suficiente para que los desplazamientos laterales y verticales no excedan los valores establecidos por el proyectista.</a:t>
            </a:r>
            <a:endParaRPr lang="es-MX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6BA0F4-E76B-0E97-0513-58B5B7A6A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807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526"/>
            <a:ext cx="5618871" cy="619478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defTabSz="457200"/>
            <a:r>
              <a:rPr lang="es-MX" sz="4000" b="1" dirty="0">
                <a:solidFill>
                  <a:schemeClr val="bg1"/>
                </a:solidFill>
                <a:latin typeface="+mn-lt"/>
              </a:rPr>
              <a:t>Alcance de la supervisión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6A5FA4F-9385-4B08-A03A-B0183DF814E1}"/>
              </a:ext>
            </a:extLst>
          </p:cNvPr>
          <p:cNvSpPr txBox="1">
            <a:spLocks/>
          </p:cNvSpPr>
          <p:nvPr/>
        </p:nvSpPr>
        <p:spPr>
          <a:xfrm>
            <a:off x="1097278" y="1897102"/>
            <a:ext cx="10058399" cy="43019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spcBef>
                <a:spcPts val="800"/>
              </a:spcBef>
              <a:spcAft>
                <a:spcPts val="0"/>
              </a:spcAft>
              <a:buNone/>
            </a:pPr>
            <a:endParaRPr lang="es-MX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8777507-49EA-45C7-822B-F38A35197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95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A4225605-57E2-4CB4-B287-1F7B9A6B5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82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C0886B67-5353-4EBD-8CB0-35A893192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68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B3E5C692-77FD-445B-B8FF-F2EBFB18CFA8}"/>
              </a:ext>
            </a:extLst>
          </p:cNvPr>
          <p:cNvSpPr txBox="1">
            <a:spLocks/>
          </p:cNvSpPr>
          <p:nvPr/>
        </p:nvSpPr>
        <p:spPr>
          <a:xfrm>
            <a:off x="647114" y="1844335"/>
            <a:ext cx="10508563" cy="485188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200" dirty="0"/>
              <a:t>Tipo, calidad y ubicación de los materiales usados en la rehabilitación.</a:t>
            </a:r>
            <a:endParaRPr lang="es-MX" sz="2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200" dirty="0"/>
              <a:t>Proceso de cimbrado, descimbrado y apuntalamiento.</a:t>
            </a:r>
            <a:endParaRPr lang="es-MX" sz="2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200" dirty="0"/>
              <a:t>Demolición del concreto y preparación de la superficie del concreto y de las barras de refuerzo.</a:t>
            </a:r>
            <a:endParaRPr lang="es-MX" sz="2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200" dirty="0"/>
              <a:t>Colocación del refuerzo, anclas y conectores.</a:t>
            </a:r>
            <a:endParaRPr lang="es-MX" sz="2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200" dirty="0"/>
              <a:t>Mezclado, colocación, compactación y curado de materiales de rehabilitación.</a:t>
            </a:r>
            <a:endParaRPr lang="es-MX" sz="2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200" dirty="0"/>
              <a:t>Secuencia de construcción y conexión de nuevos elementos.</a:t>
            </a:r>
            <a:endParaRPr lang="es-MX" sz="2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200" dirty="0"/>
              <a:t>Instalación y ensaye de anclas y conectores </a:t>
            </a:r>
            <a:r>
              <a:rPr lang="es-ES" sz="2200" dirty="0" err="1"/>
              <a:t>post-instalados</a:t>
            </a:r>
            <a:r>
              <a:rPr lang="es-ES" sz="2200" dirty="0"/>
              <a:t>.</a:t>
            </a:r>
            <a:endParaRPr lang="es-MX" sz="2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200" dirty="0"/>
              <a:t>Tensado de cables.</a:t>
            </a:r>
            <a:endParaRPr lang="es-MX" sz="2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200" dirty="0"/>
              <a:t>Revisión e informe de cargas de construcción sobre pisos, vigas, columnas y muros.</a:t>
            </a:r>
            <a:endParaRPr lang="es-MX" sz="2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2200" dirty="0"/>
              <a:t>Evaluación general de la obra</a:t>
            </a:r>
            <a:r>
              <a:rPr lang="es-MX" sz="2200" b="1" dirty="0">
                <a:cs typeface="Times New Roman" panose="02020603050405020304" pitchFamily="18" charset="0"/>
              </a:rPr>
              <a:t>.</a:t>
            </a:r>
            <a:endParaRPr lang="es-MX" sz="2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18B448-D8E1-A717-5DDB-217448F86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434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DA02CD-667C-1C46-89D5-37D8A30F11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197" y="1242749"/>
            <a:ext cx="8629670" cy="5448767"/>
          </a:xfrm>
          <a:prstGeom prst="rect">
            <a:avLst/>
          </a:prstGeom>
        </p:spPr>
      </p:pic>
      <p:sp>
        <p:nvSpPr>
          <p:cNvPr id="8" name="Título 3">
            <a:extLst>
              <a:ext uri="{FF2B5EF4-FFF2-40B4-BE49-F238E27FC236}">
                <a16:creationId xmlns:a16="http://schemas.microsoft.com/office/drawing/2014/main" id="{B83A2E8D-7B1C-451A-86E9-826E4064FED3}"/>
              </a:ext>
            </a:extLst>
          </p:cNvPr>
          <p:cNvSpPr txBox="1">
            <a:spLocks/>
          </p:cNvSpPr>
          <p:nvPr/>
        </p:nvSpPr>
        <p:spPr>
          <a:xfrm>
            <a:off x="1782305" y="0"/>
            <a:ext cx="8617058" cy="828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Rehabilitación sísmica de la infraestructura física </a:t>
            </a:r>
            <a:b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educativa de México. Guía técnica.</a:t>
            </a:r>
            <a:endParaRPr lang="es-MX" sz="2800" b="1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68AD4D4-C62B-47AC-A4AD-7E6B8856AD24}"/>
              </a:ext>
            </a:extLst>
          </p:cNvPr>
          <p:cNvSpPr/>
          <p:nvPr/>
        </p:nvSpPr>
        <p:spPr>
          <a:xfrm>
            <a:off x="395338" y="1011917"/>
            <a:ext cx="2157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540385" algn="l"/>
                <a:tab pos="900430" algn="l"/>
              </a:tabLst>
            </a:pPr>
            <a:r>
              <a:rPr lang="es-MX" sz="2400" b="1" dirty="0">
                <a:solidFill>
                  <a:schemeClr val="accent5"/>
                </a:solidFill>
              </a:rPr>
              <a:t>Portada</a:t>
            </a:r>
          </a:p>
        </p:txBody>
      </p:sp>
    </p:spTree>
    <p:extLst>
      <p:ext uri="{BB962C8B-B14F-4D97-AF65-F5344CB8AC3E}">
        <p14:creationId xmlns:p14="http://schemas.microsoft.com/office/powerpoint/2010/main" val="37253351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3A26CB3-E109-4B76-A50D-B522836BE2E9}"/>
              </a:ext>
            </a:extLst>
          </p:cNvPr>
          <p:cNvSpPr/>
          <p:nvPr/>
        </p:nvSpPr>
        <p:spPr>
          <a:xfrm>
            <a:off x="1448218" y="2169168"/>
            <a:ext cx="9368590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357188" algn="just" defTabSz="914400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Extensión de 283 páginas (incluye más de 200 figuras).</a:t>
            </a:r>
          </a:p>
          <a:p>
            <a:pPr marL="357188" indent="-357188" algn="just" defTabSz="914400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400" dirty="0"/>
              <a:t>Se contó con la asesoría y la revisión de expertos en el campo de la ingeniería estructural, tanto del ámbito académico como de la práctica profesional, incluidos tres colaboradores del INIFED.</a:t>
            </a:r>
          </a:p>
          <a:p>
            <a:pPr marL="357188" indent="-357188" algn="just" defTabSz="914400">
              <a:lnSpc>
                <a:spcPct val="90000"/>
              </a:lnSpc>
              <a:spcBef>
                <a:spcPts val="1000"/>
              </a:spcBef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400" dirty="0"/>
              <a:t>Formato vertical en tamaño carta, a color.</a:t>
            </a:r>
          </a:p>
        </p:txBody>
      </p:sp>
      <p:sp>
        <p:nvSpPr>
          <p:cNvPr id="7" name="Título 3">
            <a:extLst>
              <a:ext uri="{FF2B5EF4-FFF2-40B4-BE49-F238E27FC236}">
                <a16:creationId xmlns:a16="http://schemas.microsoft.com/office/drawing/2014/main" id="{DC701AC2-3F6E-42E4-A430-9CACCDEF62AC}"/>
              </a:ext>
            </a:extLst>
          </p:cNvPr>
          <p:cNvSpPr txBox="1">
            <a:spLocks/>
          </p:cNvSpPr>
          <p:nvPr/>
        </p:nvSpPr>
        <p:spPr>
          <a:xfrm>
            <a:off x="1782305" y="0"/>
            <a:ext cx="8617058" cy="8280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/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Rehabilitación sísmica de la infraestructura física </a:t>
            </a:r>
            <a:b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educativa de México. Guía técnica.</a:t>
            </a:r>
            <a:endParaRPr lang="es-MX" sz="2800" b="1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F2C50FB-38F5-4D4B-9205-D873DCCAEBC1}"/>
              </a:ext>
            </a:extLst>
          </p:cNvPr>
          <p:cNvSpPr/>
          <p:nvPr/>
        </p:nvSpPr>
        <p:spPr>
          <a:xfrm>
            <a:off x="1236375" y="1198237"/>
            <a:ext cx="2157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540385" algn="l"/>
                <a:tab pos="900430" algn="l"/>
              </a:tabLst>
            </a:pPr>
            <a:r>
              <a:rPr lang="es-MX" sz="2400" b="1" dirty="0">
                <a:solidFill>
                  <a:schemeClr val="accent5"/>
                </a:solidFill>
              </a:rPr>
              <a:t>Características</a:t>
            </a:r>
          </a:p>
        </p:txBody>
      </p:sp>
    </p:spTree>
    <p:extLst>
      <p:ext uri="{BB962C8B-B14F-4D97-AF65-F5344CB8AC3E}">
        <p14:creationId xmlns:p14="http://schemas.microsoft.com/office/powerpoint/2010/main" val="35328727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18DB82BC-13A1-441F-8655-00E0FC1DDD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616950" cy="8286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algn="ctr" defTabSz="457200"/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Rehabilitación sísmica de la infraestructura física </a:t>
            </a:r>
            <a:b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educativa de México. Guía técnica.</a:t>
            </a:r>
            <a:endParaRPr lang="es-MX" sz="2800" b="1" dirty="0">
              <a:solidFill>
                <a:schemeClr val="accent2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3A26CB3-E109-4B76-A50D-B522836BE2E9}"/>
              </a:ext>
            </a:extLst>
          </p:cNvPr>
          <p:cNvSpPr/>
          <p:nvPr/>
        </p:nvSpPr>
        <p:spPr>
          <a:xfrm>
            <a:off x="1097792" y="1556429"/>
            <a:ext cx="100584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indent="-396000" algn="just" defTabSz="9144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C" sz="2400" dirty="0"/>
              <a:t>Su objetivo es proveer </a:t>
            </a:r>
            <a:r>
              <a:rPr lang="es-EC" sz="2400" dirty="0">
                <a:solidFill>
                  <a:srgbClr val="C00000"/>
                </a:solidFill>
              </a:rPr>
              <a:t>reglas técnicamente sólidas </a:t>
            </a:r>
            <a:r>
              <a:rPr lang="es-EC" sz="2400" dirty="0"/>
              <a:t>para rehabilitar edificios escolares ante sismos.</a:t>
            </a:r>
            <a:endParaRPr lang="es-MX" sz="2400" dirty="0"/>
          </a:p>
          <a:p>
            <a:pPr marL="396000" indent="-396000" algn="just" defTabSz="9144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C" sz="2400" dirty="0"/>
              <a:t>Incluye </a:t>
            </a:r>
            <a:r>
              <a:rPr lang="es-EC" sz="2400" dirty="0">
                <a:solidFill>
                  <a:srgbClr val="C00000"/>
                </a:solidFill>
              </a:rPr>
              <a:t>requisitos mínimos </a:t>
            </a:r>
            <a:r>
              <a:rPr lang="es-EC" sz="2400" dirty="0"/>
              <a:t>para la evaluación, análisis, diseño, construcción y aseguramiento de la calidad de la rehabilitación de edificios existentes. </a:t>
            </a:r>
          </a:p>
          <a:p>
            <a:pPr marL="396000" indent="-396000" algn="just" defTabSz="9144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C" sz="2400" dirty="0"/>
              <a:t>Aplicable a edificios escolares construidos, o no, con planos y especificaciones del  CAPFCE o del INIFED.</a:t>
            </a:r>
          </a:p>
          <a:p>
            <a:pPr marL="396000" indent="-396000" algn="just" defTabSz="9144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C" sz="2400" dirty="0"/>
              <a:t>De observancia obligatoria para la rehabilitación de </a:t>
            </a:r>
            <a:r>
              <a:rPr lang="es-EC" sz="2400" dirty="0">
                <a:solidFill>
                  <a:srgbClr val="C00000"/>
                </a:solidFill>
              </a:rPr>
              <a:t>escuelas públicas y privadas</a:t>
            </a:r>
            <a:r>
              <a:rPr lang="es-EC" sz="2400" dirty="0"/>
              <a:t>.</a:t>
            </a:r>
          </a:p>
          <a:p>
            <a:pPr marL="396000" indent="-396000" algn="just" defTabSz="914400">
              <a:spcBef>
                <a:spcPts val="600"/>
              </a:spcBef>
              <a:spcAft>
                <a:spcPts val="600"/>
              </a:spcAft>
              <a:buClr>
                <a:schemeClr val="accent4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C" sz="2400" dirty="0"/>
              <a:t>Complementaria de la Norma Mexicana para la Seguridad de la Infraestructura Física Educativa (NMX-R-079-SCFI-2015), del reglamento local y de sus NTC, así como del Manual de Obras Civiles de la CFE.</a:t>
            </a:r>
            <a:endParaRPr lang="es-ES" sz="2400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4B7CDB7-E451-47F6-A993-A11AD1865277}"/>
              </a:ext>
            </a:extLst>
          </p:cNvPr>
          <p:cNvSpPr/>
          <p:nvPr/>
        </p:nvSpPr>
        <p:spPr>
          <a:xfrm>
            <a:off x="1125539" y="1142819"/>
            <a:ext cx="2157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180340" algn="l"/>
                <a:tab pos="540385" algn="l"/>
                <a:tab pos="900430" algn="l"/>
              </a:tabLst>
            </a:pPr>
            <a:r>
              <a:rPr lang="es-MX" sz="2400" b="1" dirty="0">
                <a:solidFill>
                  <a:schemeClr val="accent5"/>
                </a:solidFill>
              </a:rPr>
              <a:t>Descripción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2342EB0-B02D-9694-F9A2-35FD3427A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30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BD6FD84-1F5F-490D-B0B1-B94C4E744BE9}"/>
              </a:ext>
            </a:extLst>
          </p:cNvPr>
          <p:cNvGraphicFramePr>
            <a:graphicFrameLocks noGrp="1"/>
          </p:cNvGraphicFramePr>
          <p:nvPr/>
        </p:nvGraphicFramePr>
        <p:xfrm>
          <a:off x="1894164" y="1275686"/>
          <a:ext cx="8476697" cy="4431892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2955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6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67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8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2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en-US" sz="1800" noProof="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noProof="0" dirty="0"/>
                        <a:t>Sept 7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noProof="0" dirty="0"/>
                        <a:t>Sept 19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1800" noProof="0" dirty="0"/>
                        <a:t>Total</a:t>
                      </a:r>
                    </a:p>
                  </a:txBody>
                  <a:tcPr marL="68580" marR="68580" marT="34290" marB="34290">
                    <a:lnL>
                      <a:noFill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25400" cap="flat" cmpd="sng" algn="ctr">
                      <a:solidFill>
                        <a:sysClr val="window" lastClr="FFFFFF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1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800" noProof="0"/>
                        <a:t>Fallecimientos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98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 dirty="0"/>
                        <a:t>369</a:t>
                      </a:r>
                    </a:p>
                    <a:p>
                      <a:pPr algn="ctr"/>
                      <a:r>
                        <a:rPr lang="es-MX" sz="1800" noProof="0" dirty="0"/>
                        <a:t>(228 CDMX)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b="1" noProof="0">
                          <a:solidFill>
                            <a:srgbClr val="FF0000"/>
                          </a:solidFill>
                        </a:rPr>
                        <a:t>477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25400" cap="flat" cmpd="sng" algn="ctr">
                      <a:solidFill>
                        <a:sysClr val="window" lastClr="FFFFFF"/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2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800" baseline="0" noProof="0" dirty="0"/>
                        <a:t>Vivienda – daño menor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 dirty="0"/>
                        <a:t>NA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 dirty="0"/>
                        <a:t>NA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b="1" noProof="0" dirty="0">
                          <a:solidFill>
                            <a:srgbClr val="FF0000"/>
                          </a:solidFill>
                        </a:rPr>
                        <a:t>&gt;83</a:t>
                      </a:r>
                      <a:r>
                        <a:rPr lang="es-MX" sz="1800" b="1" baseline="0" noProof="0" dirty="0">
                          <a:solidFill>
                            <a:srgbClr val="FF0000"/>
                          </a:solidFill>
                        </a:rPr>
                        <a:t> 000</a:t>
                      </a:r>
                      <a:endParaRPr lang="es-MX" sz="18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2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800" baseline="0" noProof="0"/>
                        <a:t>Vivienda – daño moderado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NA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 dirty="0"/>
                        <a:t>NA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b="1" noProof="0" dirty="0">
                          <a:solidFill>
                            <a:srgbClr val="FF0000"/>
                          </a:solidFill>
                        </a:rPr>
                        <a:t>&gt;46</a:t>
                      </a:r>
                      <a:r>
                        <a:rPr lang="es-MX" sz="1800" b="1" baseline="0" noProof="0" dirty="0">
                          <a:solidFill>
                            <a:srgbClr val="FF0000"/>
                          </a:solidFill>
                        </a:rPr>
                        <a:t> 100</a:t>
                      </a:r>
                      <a:endParaRPr lang="es-MX" sz="1800" b="1" noProof="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800" baseline="0" noProof="0"/>
                        <a:t>Vivienda – por reconstruir</a:t>
                      </a:r>
                      <a:endParaRPr lang="es-MX" sz="1800" noProof="0"/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NA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NA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b="1" noProof="0" dirty="0">
                          <a:solidFill>
                            <a:srgbClr val="FF0000"/>
                          </a:solidFill>
                        </a:rPr>
                        <a:t>&gt;50 000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800" noProof="0"/>
                        <a:t>Escuelas – daño menor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NA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NA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b="1" noProof="0" dirty="0">
                          <a:solidFill>
                            <a:srgbClr val="FF0000"/>
                          </a:solidFill>
                        </a:rPr>
                        <a:t>12 788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800" baseline="0" noProof="0"/>
                        <a:t>Escuelas – daño moderado</a:t>
                      </a:r>
                      <a:endParaRPr lang="es-MX" sz="1800" noProof="0"/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2 600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2 460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b="1" noProof="0" dirty="0">
                          <a:solidFill>
                            <a:srgbClr val="FF0000"/>
                          </a:solidFill>
                        </a:rPr>
                        <a:t>6 856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800" noProof="0" dirty="0"/>
                        <a:t>Escuelas – por</a:t>
                      </a:r>
                      <a:r>
                        <a:rPr lang="es-MX" sz="1800" baseline="0" noProof="0" dirty="0"/>
                        <a:t> reconstruir</a:t>
                      </a:r>
                      <a:endParaRPr lang="es-MX" sz="1800" noProof="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260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40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b="1" noProof="0" dirty="0">
                          <a:solidFill>
                            <a:srgbClr val="FF0000"/>
                          </a:solidFill>
                        </a:rPr>
                        <a:t>210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9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800" noProof="0"/>
                        <a:t>Salud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 dirty="0"/>
                        <a:t>100 instalaciones</a:t>
                      </a:r>
                      <a:r>
                        <a:rPr lang="es-MX" sz="1800" baseline="0" noProof="0" dirty="0"/>
                        <a:t> de tamaño diferente</a:t>
                      </a:r>
                      <a:endParaRPr lang="es-MX" sz="1800" noProof="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 dirty="0"/>
                        <a:t>27</a:t>
                      </a:r>
                      <a:r>
                        <a:rPr lang="es-MX" sz="1800" baseline="0" noProof="0" dirty="0"/>
                        <a:t> </a:t>
                      </a:r>
                      <a:r>
                        <a:rPr lang="es-MX" sz="1800" noProof="0" dirty="0"/>
                        <a:t>instalaciones de tamaño</a:t>
                      </a:r>
                      <a:r>
                        <a:rPr lang="es-MX" sz="1800" baseline="0" noProof="0" dirty="0"/>
                        <a:t> diferente</a:t>
                      </a:r>
                      <a:endParaRPr lang="es-MX" sz="1800" noProof="0" dirty="0"/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b="1" noProof="0">
                          <a:solidFill>
                            <a:srgbClr val="FF0000"/>
                          </a:solidFill>
                        </a:rPr>
                        <a:t>130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2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800" noProof="0"/>
                        <a:t>Monumentos históricos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NA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noProof="0"/>
                        <a:t>NA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sz="1800" b="1" noProof="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s-MX" sz="1800" b="1" baseline="0" noProof="0" dirty="0">
                          <a:solidFill>
                            <a:srgbClr val="FF0000"/>
                          </a:solidFill>
                        </a:rPr>
                        <a:t> 0</a:t>
                      </a:r>
                      <a:r>
                        <a:rPr lang="es-MX" sz="1800" b="1" noProof="0" dirty="0">
                          <a:solidFill>
                            <a:srgbClr val="FF0000"/>
                          </a:solidFill>
                        </a:rPr>
                        <a:t>00 +</a:t>
                      </a:r>
                    </a:p>
                  </a:txBody>
                  <a:tcPr marL="68580" marR="68580" marT="34290" marB="34290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9B4929CB-9AD4-4FE2-BCA8-04A7801C9CDD}"/>
              </a:ext>
            </a:extLst>
          </p:cNvPr>
          <p:cNvSpPr txBox="1">
            <a:spLocks/>
          </p:cNvSpPr>
          <p:nvPr/>
        </p:nvSpPr>
        <p:spPr bwMode="auto">
          <a:xfrm>
            <a:off x="463470" y="12451"/>
            <a:ext cx="8454387" cy="84461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 anchorCtr="0">
            <a:noAutofit/>
          </a:bodyPr>
          <a:lstStyle>
            <a:defPPr>
              <a:defRPr lang="en-US"/>
            </a:defPPr>
            <a:lvl1pPr algn="ctr">
              <a:buClr>
                <a:srgbClr val="000000"/>
              </a:buClr>
              <a:buSzPct val="25000"/>
              <a:defRPr sz="2400" b="1"/>
            </a:lvl1pPr>
          </a:lstStyle>
          <a:p>
            <a:r>
              <a:rPr lang="es-MX" sz="2800" dirty="0">
                <a:solidFill>
                  <a:schemeClr val="accent2">
                    <a:lumMod val="50000"/>
                  </a:schemeClr>
                </a:solidFill>
              </a:rPr>
              <a:t>Resumen del impacto</a:t>
            </a:r>
            <a:br>
              <a:rPr lang="es-MX" sz="2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es-MX" sz="2800" dirty="0">
                <a:solidFill>
                  <a:schemeClr val="accent2">
                    <a:lumMod val="50000"/>
                  </a:schemeClr>
                </a:solidFill>
              </a:rPr>
              <a:t>Costo total </a:t>
            </a:r>
            <a:r>
              <a:rPr lang="mr-IN" sz="2800" dirty="0">
                <a:solidFill>
                  <a:schemeClr val="accent2">
                    <a:lumMod val="50000"/>
                  </a:schemeClr>
                </a:solidFill>
              </a:rPr>
              <a:t>–</a:t>
            </a:r>
            <a:r>
              <a:rPr lang="es-MX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s-MX" sz="2800" dirty="0">
                <a:solidFill>
                  <a:srgbClr val="D20000"/>
                </a:solidFill>
              </a:rPr>
              <a:t>2.5 mil </a:t>
            </a:r>
            <a:r>
              <a:rPr lang="es-MX" sz="2800" dirty="0">
                <a:solidFill>
                  <a:schemeClr val="accent2">
                    <a:lumMod val="50000"/>
                  </a:schemeClr>
                </a:solidFill>
              </a:rPr>
              <a:t>millones de dólares, est. 2017 SHCP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D42D4C2-D6CD-4FDB-B21A-D80F580FE984}"/>
              </a:ext>
            </a:extLst>
          </p:cNvPr>
          <p:cNvGrpSpPr/>
          <p:nvPr/>
        </p:nvGrpSpPr>
        <p:grpSpPr>
          <a:xfrm>
            <a:off x="9004232" y="2277955"/>
            <a:ext cx="1710242" cy="2153332"/>
            <a:chOff x="8704429" y="2605067"/>
            <a:chExt cx="1710242" cy="2153332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B9B55938-8B7D-4D93-A5EF-F658A2347249}"/>
                </a:ext>
              </a:extLst>
            </p:cNvPr>
            <p:cNvGrpSpPr/>
            <p:nvPr/>
          </p:nvGrpSpPr>
          <p:grpSpPr>
            <a:xfrm>
              <a:off x="10071058" y="2605067"/>
              <a:ext cx="343613" cy="2153332"/>
              <a:chOff x="10071058" y="2605067"/>
              <a:chExt cx="343613" cy="2153332"/>
            </a:xfrm>
          </p:grpSpPr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A838C164-6AA1-4E1E-8CD2-1A8810793A65}"/>
                  </a:ext>
                </a:extLst>
              </p:cNvPr>
              <p:cNvSpPr txBox="1"/>
              <p:nvPr/>
            </p:nvSpPr>
            <p:spPr>
              <a:xfrm rot="16200000">
                <a:off x="9714746" y="4058475"/>
                <a:ext cx="1061295" cy="338554"/>
              </a:xfrm>
              <a:prstGeom prst="rect">
                <a:avLst/>
              </a:prstGeom>
              <a:solidFill>
                <a:srgbClr val="8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chemeClr val="bg1"/>
                    </a:solidFill>
                  </a:rPr>
                  <a:t>19 854</a:t>
                </a: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46FD462C-C110-4CAB-AFDF-F02E5F52A4CB}"/>
                  </a:ext>
                </a:extLst>
              </p:cNvPr>
              <p:cNvSpPr txBox="1"/>
              <p:nvPr/>
            </p:nvSpPr>
            <p:spPr>
              <a:xfrm rot="16200000">
                <a:off x="9709688" y="2966437"/>
                <a:ext cx="1061296" cy="338555"/>
              </a:xfrm>
              <a:prstGeom prst="rect">
                <a:avLst/>
              </a:prstGeom>
              <a:solidFill>
                <a:srgbClr val="800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ES" sz="1600" dirty="0">
                    <a:solidFill>
                      <a:schemeClr val="bg1"/>
                    </a:solidFill>
                  </a:rPr>
                  <a:t>180 000</a:t>
                </a:r>
              </a:p>
            </p:txBody>
          </p:sp>
        </p:grpSp>
        <p:sp>
          <p:nvSpPr>
            <p:cNvPr id="6" name="Rectángulo redondeado 10">
              <a:extLst>
                <a:ext uri="{FF2B5EF4-FFF2-40B4-BE49-F238E27FC236}">
                  <a16:creationId xmlns:a16="http://schemas.microsoft.com/office/drawing/2014/main" id="{E78A278C-9356-4F87-BB8C-479AE698A269}"/>
                </a:ext>
              </a:extLst>
            </p:cNvPr>
            <p:cNvSpPr/>
            <p:nvPr/>
          </p:nvSpPr>
          <p:spPr>
            <a:xfrm>
              <a:off x="8704429" y="3672985"/>
              <a:ext cx="908695" cy="1078897"/>
            </a:xfrm>
            <a:prstGeom prst="roundRect">
              <a:avLst/>
            </a:prstGeom>
            <a:noFill/>
            <a:ln w="57150" cmpd="sng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AB9F42BC-42A3-2070-BD10-952D286E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884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C5997A10-CBD6-4D43-882E-CBFF445CBBCA}"/>
              </a:ext>
            </a:extLst>
          </p:cNvPr>
          <p:cNvSpPr txBox="1">
            <a:spLocks/>
          </p:cNvSpPr>
          <p:nvPr/>
        </p:nvSpPr>
        <p:spPr>
          <a:xfrm>
            <a:off x="1133797" y="801188"/>
            <a:ext cx="3324992" cy="79107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defPPr>
              <a:defRPr lang="en-US"/>
            </a:defPPr>
            <a:lvl1pPr>
              <a:defRPr sz="2800" b="1" spc="-5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s-MX" dirty="0"/>
              <a:t>¿A quién va dirigida?</a:t>
            </a:r>
          </a:p>
        </p:txBody>
      </p:sp>
      <p:graphicFrame>
        <p:nvGraphicFramePr>
          <p:cNvPr id="6" name="Marcador de contenido 9">
            <a:extLst>
              <a:ext uri="{FF2B5EF4-FFF2-40B4-BE49-F238E27FC236}">
                <a16:creationId xmlns:a16="http://schemas.microsoft.com/office/drawing/2014/main" id="{AE5FA1C4-C2E3-484E-96C3-11C3837DDE2F}"/>
              </a:ext>
            </a:extLst>
          </p:cNvPr>
          <p:cNvGraphicFramePr>
            <a:graphicFrameLocks/>
          </p:cNvGraphicFramePr>
          <p:nvPr/>
        </p:nvGraphicFramePr>
        <p:xfrm>
          <a:off x="1163637" y="3510629"/>
          <a:ext cx="9992042" cy="1737360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941890">
                  <a:extLst>
                    <a:ext uri="{9D8B030D-6E8A-4147-A177-3AD203B41FA5}">
                      <a16:colId xmlns:a16="http://schemas.microsoft.com/office/drawing/2014/main" val="3946399789"/>
                    </a:ext>
                  </a:extLst>
                </a:gridCol>
                <a:gridCol w="1934817">
                  <a:extLst>
                    <a:ext uri="{9D8B030D-6E8A-4147-A177-3AD203B41FA5}">
                      <a16:colId xmlns:a16="http://schemas.microsoft.com/office/drawing/2014/main" val="2776692469"/>
                    </a:ext>
                  </a:extLst>
                </a:gridCol>
                <a:gridCol w="2576069">
                  <a:extLst>
                    <a:ext uri="{9D8B030D-6E8A-4147-A177-3AD203B41FA5}">
                      <a16:colId xmlns:a16="http://schemas.microsoft.com/office/drawing/2014/main" val="3954386804"/>
                    </a:ext>
                  </a:extLst>
                </a:gridCol>
                <a:gridCol w="1401237">
                  <a:extLst>
                    <a:ext uri="{9D8B030D-6E8A-4147-A177-3AD203B41FA5}">
                      <a16:colId xmlns:a16="http://schemas.microsoft.com/office/drawing/2014/main" val="474699045"/>
                    </a:ext>
                  </a:extLst>
                </a:gridCol>
                <a:gridCol w="2138029">
                  <a:extLst>
                    <a:ext uri="{9D8B030D-6E8A-4147-A177-3AD203B41FA5}">
                      <a16:colId xmlns:a16="http://schemas.microsoft.com/office/drawing/2014/main" val="2341549149"/>
                    </a:ext>
                  </a:extLst>
                </a:gridCol>
              </a:tblGrid>
              <a:tr h="1986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Nivel y Fase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4" marR="212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Brigadas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4" marR="212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Objetivos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4" marR="212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Duración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4" marR="2128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Responsable </a:t>
                      </a:r>
                      <a:endParaRPr lang="es-MX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4" marR="21284" marT="0" marB="0"/>
                </a:tc>
                <a:extLst>
                  <a:ext uri="{0D108BD9-81ED-4DB2-BD59-A6C34878D82A}">
                    <a16:rowId xmlns:a16="http://schemas.microsoft.com/office/drawing/2014/main" val="4030066130"/>
                  </a:ext>
                </a:extLst>
              </a:tr>
              <a:tr h="579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Nivel 3:</a:t>
                      </a:r>
                      <a:br>
                        <a:rPr lang="es-ES" sz="1400" dirty="0">
                          <a:effectLst/>
                        </a:rPr>
                      </a:br>
                      <a:r>
                        <a:rPr lang="es-ES" sz="1400" b="0" dirty="0">
                          <a:effectLst/>
                        </a:rPr>
                        <a:t>Evaluación Profunda </a:t>
                      </a:r>
                      <a:br>
                        <a:rPr lang="es-ES" sz="1400" dirty="0">
                          <a:effectLst/>
                        </a:rPr>
                      </a:br>
                      <a:r>
                        <a:rPr lang="es-ES" sz="1400" dirty="0">
                          <a:effectLst/>
                        </a:rPr>
                        <a:t>Fase:</a:t>
                      </a:r>
                      <a:br>
                        <a:rPr lang="es-ES" sz="1400" dirty="0">
                          <a:effectLst/>
                        </a:rPr>
                      </a:br>
                      <a:r>
                        <a:rPr lang="es-ES" sz="1400" b="0" dirty="0">
                          <a:effectLst/>
                        </a:rPr>
                        <a:t>Reconstrucción</a:t>
                      </a:r>
                      <a:endParaRPr lang="es-MX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</a:t>
                      </a:r>
                      <a:endParaRPr lang="es-MX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(</a:t>
                      </a:r>
                      <a:r>
                        <a:rPr lang="es-ES" sz="1400" b="0" dirty="0">
                          <a:solidFill>
                            <a:srgbClr val="FF0000"/>
                          </a:solidFill>
                          <a:effectLst/>
                        </a:rPr>
                        <a:t>semanas y meses después del sismo</a:t>
                      </a:r>
                      <a:r>
                        <a:rPr lang="es-ES" sz="1400" dirty="0">
                          <a:effectLst/>
                        </a:rPr>
                        <a:t>)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4" marR="212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Ingenieros estructurales</a:t>
                      </a:r>
                      <a:endParaRPr lang="es-MX" sz="14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Ingenieros geotecnistas / geólogos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4" marR="21284" marT="0" marB="0"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effectLst/>
                        </a:rPr>
                        <a:t>Investigación detallada 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effectLst/>
                        </a:rPr>
                        <a:t>Implica la evaluación numérica 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effectLst/>
                        </a:rPr>
                        <a:t>Diseño de la rehabilitación temporal y permanente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" sz="1400" dirty="0">
                          <a:effectLst/>
                        </a:rPr>
                        <a:t>Planos de construcción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4" marR="212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Una semana o más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4" marR="2128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Propietario del inmueble</a:t>
                      </a:r>
                      <a:endParaRPr lang="es-MX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284" marR="21284" marT="0" marB="0" anchor="ctr"/>
                </a:tc>
                <a:extLst>
                  <a:ext uri="{0D108BD9-81ED-4DB2-BD59-A6C34878D82A}">
                    <a16:rowId xmlns:a16="http://schemas.microsoft.com/office/drawing/2014/main" val="2038658581"/>
                  </a:ext>
                </a:extLst>
              </a:tr>
            </a:tbl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:a16="http://schemas.microsoft.com/office/drawing/2014/main" id="{C5FB4314-247A-4EB0-908A-E6CD11423220}"/>
              </a:ext>
            </a:extLst>
          </p:cNvPr>
          <p:cNvSpPr/>
          <p:nvPr/>
        </p:nvSpPr>
        <p:spPr>
          <a:xfrm>
            <a:off x="1163638" y="1957141"/>
            <a:ext cx="9992042" cy="132343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ea typeface="MS Mincho" panose="02020609040205080304" pitchFamily="49" charset="-128"/>
              </a:rPr>
              <a:t>“Dirigida a los proyectistas, constructores, Directores, Corresponsables y propietarios, responsables de </a:t>
            </a:r>
            <a:r>
              <a:rPr lang="es-ES" sz="2000" dirty="0">
                <a:solidFill>
                  <a:schemeClr val="accent1"/>
                </a:solidFill>
                <a:ea typeface="MS Mincho" panose="02020609040205080304" pitchFamily="49" charset="-128"/>
              </a:rPr>
              <a:t>evaluar</a:t>
            </a:r>
            <a:r>
              <a:rPr lang="es-ES" sz="2000" dirty="0">
                <a:ea typeface="MS Mincho" panose="02020609040205080304" pitchFamily="49" charset="-128"/>
              </a:rPr>
              <a:t>, </a:t>
            </a:r>
            <a:r>
              <a:rPr lang="es-ES" sz="2000" dirty="0">
                <a:solidFill>
                  <a:schemeClr val="accent1"/>
                </a:solidFill>
                <a:ea typeface="MS Mincho" panose="02020609040205080304" pitchFamily="49" charset="-128"/>
              </a:rPr>
              <a:t>analizar</a:t>
            </a:r>
            <a:r>
              <a:rPr lang="es-ES" sz="2000" dirty="0">
                <a:ea typeface="MS Mincho" panose="02020609040205080304" pitchFamily="49" charset="-128"/>
              </a:rPr>
              <a:t>, </a:t>
            </a:r>
            <a:r>
              <a:rPr lang="es-ES" sz="2000" dirty="0">
                <a:solidFill>
                  <a:schemeClr val="accent1"/>
                </a:solidFill>
                <a:ea typeface="MS Mincho" panose="02020609040205080304" pitchFamily="49" charset="-128"/>
              </a:rPr>
              <a:t>diseñar</a:t>
            </a:r>
            <a:r>
              <a:rPr lang="es-ES" sz="2000" dirty="0">
                <a:ea typeface="MS Mincho" panose="02020609040205080304" pitchFamily="49" charset="-128"/>
              </a:rPr>
              <a:t>, </a:t>
            </a:r>
            <a:r>
              <a:rPr lang="es-ES" sz="2000" dirty="0">
                <a:solidFill>
                  <a:schemeClr val="accent1"/>
                </a:solidFill>
                <a:ea typeface="MS Mincho" panose="02020609040205080304" pitchFamily="49" charset="-128"/>
              </a:rPr>
              <a:t>construir</a:t>
            </a:r>
            <a:r>
              <a:rPr lang="es-ES" sz="2000" dirty="0">
                <a:ea typeface="MS Mincho" panose="02020609040205080304" pitchFamily="49" charset="-128"/>
              </a:rPr>
              <a:t>, </a:t>
            </a:r>
            <a:r>
              <a:rPr lang="es-ES" sz="2000" dirty="0">
                <a:solidFill>
                  <a:schemeClr val="accent1"/>
                </a:solidFill>
                <a:ea typeface="MS Mincho" panose="02020609040205080304" pitchFamily="49" charset="-128"/>
              </a:rPr>
              <a:t>revisar</a:t>
            </a:r>
            <a:r>
              <a:rPr lang="es-ES" sz="2000" dirty="0">
                <a:ea typeface="MS Mincho" panose="02020609040205080304" pitchFamily="49" charset="-128"/>
              </a:rPr>
              <a:t> y </a:t>
            </a:r>
            <a:r>
              <a:rPr lang="es-ES" sz="2000" dirty="0">
                <a:solidFill>
                  <a:schemeClr val="accent1"/>
                </a:solidFill>
                <a:ea typeface="MS Mincho" panose="02020609040205080304" pitchFamily="49" charset="-128"/>
              </a:rPr>
              <a:t>supervisar</a:t>
            </a:r>
            <a:r>
              <a:rPr lang="es-ES" sz="2000" dirty="0">
                <a:ea typeface="MS Mincho" panose="02020609040205080304" pitchFamily="49" charset="-128"/>
              </a:rPr>
              <a:t> el proceso </a:t>
            </a:r>
            <a:br>
              <a:rPr lang="es-ES" sz="2000" dirty="0">
                <a:ea typeface="MS Mincho" panose="02020609040205080304" pitchFamily="49" charset="-128"/>
              </a:rPr>
            </a:br>
            <a:r>
              <a:rPr lang="es-ES" sz="2000" dirty="0">
                <a:ea typeface="MS Mincho" panose="02020609040205080304" pitchFamily="49" charset="-128"/>
              </a:rPr>
              <a:t>de rehabilitación de un edificio escolar, así como de </a:t>
            </a:r>
            <a:r>
              <a:rPr lang="es-ES" sz="2000" dirty="0">
                <a:solidFill>
                  <a:schemeClr val="accent1"/>
                </a:solidFill>
                <a:ea typeface="MS Mincho" panose="02020609040205080304" pitchFamily="49" charset="-128"/>
              </a:rPr>
              <a:t>mantener</a:t>
            </a:r>
            <a:r>
              <a:rPr lang="es-ES" sz="2000" dirty="0">
                <a:ea typeface="MS Mincho" panose="02020609040205080304" pitchFamily="49" charset="-128"/>
              </a:rPr>
              <a:t> y </a:t>
            </a:r>
            <a:r>
              <a:rPr lang="es-ES" sz="2000" dirty="0">
                <a:solidFill>
                  <a:schemeClr val="accent1"/>
                </a:solidFill>
                <a:ea typeface="MS Mincho" panose="02020609040205080304" pitchFamily="49" charset="-128"/>
              </a:rPr>
              <a:t>operar</a:t>
            </a:r>
            <a:br>
              <a:rPr lang="es-ES" sz="2000" dirty="0">
                <a:solidFill>
                  <a:schemeClr val="accent1"/>
                </a:solidFill>
                <a:ea typeface="MS Mincho" panose="02020609040205080304" pitchFamily="49" charset="-128"/>
              </a:rPr>
            </a:br>
            <a:r>
              <a:rPr lang="es-ES" sz="2000" dirty="0">
                <a:ea typeface="MS Mincho" panose="02020609040205080304" pitchFamily="49" charset="-128"/>
              </a:rPr>
              <a:t>el inmueble en adecuadas condiciones”.</a:t>
            </a:r>
            <a:endParaRPr lang="es-MX" sz="20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BBF85B5-8F8A-8749-A89F-A3177CB54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097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8BEBD7A-E406-47C2-B3D4-D37497F81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245" y="1592263"/>
            <a:ext cx="9649099" cy="20772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B2835C5-BBB7-4267-BFAA-C44B16256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976" y="3631502"/>
            <a:ext cx="9483635" cy="262879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5C49624-5280-4198-B9A7-58B767D83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638" y="862149"/>
            <a:ext cx="3312567" cy="730114"/>
          </a:xfr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defTabSz="457200"/>
            <a:r>
              <a:rPr lang="es-MX" sz="2800" b="1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¿Cómo usar la Guía?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573949D-A562-699B-0D3A-DADE69FDD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7888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403" y="282904"/>
            <a:ext cx="5532597" cy="648120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Contenido GT-R </a:t>
            </a:r>
            <a:r>
              <a:rPr lang="es-MX" sz="4000" b="1" dirty="0" err="1">
                <a:solidFill>
                  <a:schemeClr val="bg1"/>
                </a:solidFill>
              </a:rPr>
              <a:t>IE</a:t>
            </a:r>
            <a:r>
              <a:rPr lang="es-MX" sz="4000" b="1" dirty="0">
                <a:solidFill>
                  <a:schemeClr val="bg1"/>
                </a:solidFill>
              </a:rPr>
              <a:t> CDMX</a:t>
            </a:r>
          </a:p>
        </p:txBody>
      </p:sp>
      <p:graphicFrame>
        <p:nvGraphicFramePr>
          <p:cNvPr id="12" name="Marcador de contenido 4">
            <a:extLst>
              <a:ext uri="{FF2B5EF4-FFF2-40B4-BE49-F238E27FC236}">
                <a16:creationId xmlns:a16="http://schemas.microsoft.com/office/drawing/2014/main" id="{A3E791C7-A9A7-4596-8237-D5467B48B0E4}"/>
              </a:ext>
            </a:extLst>
          </p:cNvPr>
          <p:cNvGraphicFramePr>
            <a:graphicFrameLocks/>
          </p:cNvGraphicFramePr>
          <p:nvPr/>
        </p:nvGraphicFramePr>
        <p:xfrm>
          <a:off x="-436553" y="1354769"/>
          <a:ext cx="4544316" cy="4445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F91B69D9-A697-41FF-A115-1FF98E0CAFB6}"/>
              </a:ext>
            </a:extLst>
          </p:cNvPr>
          <p:cNvSpPr/>
          <p:nvPr/>
        </p:nvSpPr>
        <p:spPr>
          <a:xfrm>
            <a:off x="3759174" y="3762442"/>
            <a:ext cx="517405" cy="648120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5BF8832F-A21F-4D65-BA51-B1B07206331B}"/>
              </a:ext>
            </a:extLst>
          </p:cNvPr>
          <p:cNvGraphicFramePr/>
          <p:nvPr/>
        </p:nvGraphicFramePr>
        <p:xfrm>
          <a:off x="3892431" y="1017036"/>
          <a:ext cx="5786138" cy="4941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5" name="Cerrar llave 14">
            <a:extLst>
              <a:ext uri="{FF2B5EF4-FFF2-40B4-BE49-F238E27FC236}">
                <a16:creationId xmlns:a16="http://schemas.microsoft.com/office/drawing/2014/main" id="{0A4A5599-FE0C-45EC-A3FD-0B9A4CD3BB1A}"/>
              </a:ext>
            </a:extLst>
          </p:cNvPr>
          <p:cNvSpPr/>
          <p:nvPr/>
        </p:nvSpPr>
        <p:spPr>
          <a:xfrm>
            <a:off x="9011023" y="1017037"/>
            <a:ext cx="800803" cy="4941589"/>
          </a:xfrm>
          <a:prstGeom prst="rightBrace">
            <a:avLst>
              <a:gd name="adj1" fmla="val 69818"/>
              <a:gd name="adj2" fmla="val 49715"/>
            </a:avLst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sz="2400" dirty="0"/>
          </a:p>
        </p:txBody>
      </p:sp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D13644F7-B105-4FC5-A563-9767ACBF9216}"/>
              </a:ext>
            </a:extLst>
          </p:cNvPr>
          <p:cNvGraphicFramePr/>
          <p:nvPr/>
        </p:nvGraphicFramePr>
        <p:xfrm>
          <a:off x="10130129" y="1142564"/>
          <a:ext cx="1828800" cy="469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A21993AF-7F16-40D9-B58E-EF9516F822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47699" y="2552795"/>
            <a:ext cx="3932701" cy="3592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13A26E2-C5E3-8351-AACB-3C869BE4B73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0894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648FAF0-C2AE-4249-915D-4DE484AE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61" y="243001"/>
            <a:ext cx="6048590" cy="717215"/>
          </a:xfr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MX" sz="4000" b="1" dirty="0">
                <a:solidFill>
                  <a:schemeClr val="bg1"/>
                </a:solidFill>
              </a:rPr>
              <a:t>Informe y proyecto ejecutivo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131A30BB-FA9E-47E8-91EC-E4B6B89767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1230648"/>
              </p:ext>
            </p:extLst>
          </p:nvPr>
        </p:nvGraphicFramePr>
        <p:xfrm>
          <a:off x="997656" y="1125513"/>
          <a:ext cx="3953062" cy="5205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53062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520585">
                <a:tc>
                  <a:txBody>
                    <a:bodyPr/>
                    <a:lstStyle/>
                    <a:p>
                      <a:pPr algn="ctr"/>
                      <a:r>
                        <a:rPr lang="es-MX" sz="2800" dirty="0"/>
                        <a:t>Informe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graphicFrame>
        <p:nvGraphicFramePr>
          <p:cNvPr id="8" name="Tabla 6">
            <a:extLst>
              <a:ext uri="{FF2B5EF4-FFF2-40B4-BE49-F238E27FC236}">
                <a16:creationId xmlns:a16="http://schemas.microsoft.com/office/drawing/2014/main" id="{43599FA1-BA34-4AD0-8F26-9F731CF39A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8456166"/>
              </p:ext>
            </p:extLst>
          </p:nvPr>
        </p:nvGraphicFramePr>
        <p:xfrm>
          <a:off x="7092541" y="1113778"/>
          <a:ext cx="3953062" cy="5205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53062">
                  <a:extLst>
                    <a:ext uri="{9D8B030D-6E8A-4147-A177-3AD203B41FA5}">
                      <a16:colId xmlns:a16="http://schemas.microsoft.com/office/drawing/2014/main" val="314088782"/>
                    </a:ext>
                  </a:extLst>
                </a:gridCol>
              </a:tblGrid>
              <a:tr h="52058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Proyecto ejecutivo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17961"/>
                  </a:ext>
                </a:extLst>
              </a:tr>
            </a:tbl>
          </a:graphicData>
        </a:graphic>
      </p:graphicFrame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1979419D-259E-40DE-B554-FFA429BE4F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874583"/>
              </p:ext>
            </p:extLst>
          </p:nvPr>
        </p:nvGraphicFramePr>
        <p:xfrm>
          <a:off x="154193" y="1646097"/>
          <a:ext cx="5835024" cy="500954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5835024">
                  <a:extLst>
                    <a:ext uri="{9D8B030D-6E8A-4147-A177-3AD203B41FA5}">
                      <a16:colId xmlns:a16="http://schemas.microsoft.com/office/drawing/2014/main" val="3203529775"/>
                    </a:ext>
                  </a:extLst>
                </a:gridCol>
              </a:tblGrid>
              <a:tr h="409023">
                <a:tc>
                  <a:txBody>
                    <a:bodyPr/>
                    <a:lstStyle/>
                    <a:p>
                      <a:r>
                        <a:rPr lang="es-ES" sz="1600" b="0" dirty="0"/>
                        <a:t>Descripción de la estructura original y de sus modificaciones.</a:t>
                      </a:r>
                      <a:endParaRPr lang="es-MX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076664"/>
                  </a:ext>
                </a:extLst>
              </a:tr>
              <a:tr h="409023">
                <a:tc>
                  <a:txBody>
                    <a:bodyPr/>
                    <a:lstStyle/>
                    <a:p>
                      <a:r>
                        <a:rPr lang="es-ES" sz="1600" dirty="0"/>
                        <a:t>Historia de reparaciones y/o reforzamientos anteriores.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406278"/>
                  </a:ext>
                </a:extLst>
              </a:tr>
              <a:tr h="4090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/>
                        <a:t>Descripción y documentación del daño y su clasificación (N-Rehabilitación).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32259"/>
                  </a:ext>
                </a:extLst>
              </a:tr>
              <a:tr h="409023">
                <a:tc>
                  <a:txBody>
                    <a:bodyPr/>
                    <a:lstStyle/>
                    <a:p>
                      <a:r>
                        <a:rPr lang="es-ES" sz="1600" dirty="0"/>
                        <a:t>Descripción y documentación de las condiciones peligrosas.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683514"/>
                  </a:ext>
                </a:extLst>
              </a:tr>
              <a:tr h="409023">
                <a:tc>
                  <a:txBody>
                    <a:bodyPr/>
                    <a:lstStyle/>
                    <a:p>
                      <a:r>
                        <a:rPr lang="es-ES" sz="1600" dirty="0"/>
                        <a:t>Criterios de evaluación y resultados.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410345"/>
                  </a:ext>
                </a:extLst>
              </a:tr>
              <a:tr h="409023">
                <a:tc>
                  <a:txBody>
                    <a:bodyPr/>
                    <a:lstStyle/>
                    <a:p>
                      <a:r>
                        <a:rPr lang="es-ES" sz="1600" dirty="0"/>
                        <a:t>Condiciones y detalles de la rehabilitación propuesta.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884265"/>
                  </a:ext>
                </a:extLst>
              </a:tr>
              <a:tr h="409023">
                <a:tc>
                  <a:txBody>
                    <a:bodyPr/>
                    <a:lstStyle/>
                    <a:p>
                      <a:r>
                        <a:rPr lang="es-ES" sz="1600" dirty="0"/>
                        <a:t>Requisitos de materiales usados en la rehabilitación.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731245"/>
                  </a:ext>
                </a:extLst>
              </a:tr>
              <a:tr h="409023">
                <a:tc>
                  <a:txBody>
                    <a:bodyPr/>
                    <a:lstStyle/>
                    <a:p>
                      <a:r>
                        <a:rPr lang="es-ES" sz="1600" dirty="0"/>
                        <a:t>Identificación de elementos o partes por ser apuntalados y/o arriostrados.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127756"/>
                  </a:ext>
                </a:extLst>
              </a:tr>
              <a:tr h="409023">
                <a:tc>
                  <a:txBody>
                    <a:bodyPr/>
                    <a:lstStyle/>
                    <a:p>
                      <a:r>
                        <a:rPr lang="es-ES" sz="1600" dirty="0"/>
                        <a:t>Aseguramiento y control de la calidad de materiales y de la rehabilitación.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861783"/>
                  </a:ext>
                </a:extLst>
              </a:tr>
              <a:tr h="409023">
                <a:tc>
                  <a:txBody>
                    <a:bodyPr/>
                    <a:lstStyle/>
                    <a:p>
                      <a:r>
                        <a:rPr lang="es-ES" sz="1600" dirty="0"/>
                        <a:t>Periodicidad, tipo y nivel de revisión de la rehabilitación.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2443009"/>
                  </a:ext>
                </a:extLst>
              </a:tr>
              <a:tr h="409023">
                <a:tc>
                  <a:txBody>
                    <a:bodyPr/>
                    <a:lstStyle/>
                    <a:p>
                      <a:r>
                        <a:rPr lang="es-ES" sz="1600" dirty="0"/>
                        <a:t>Instrucciones para el mantenimiento de la estructura.</a:t>
                      </a:r>
                      <a:endParaRPr lang="es-MX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055462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547900E-8A89-4C9D-9FAD-DB8D910D15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606324"/>
              </p:ext>
            </p:extLst>
          </p:nvPr>
        </p:nvGraphicFramePr>
        <p:xfrm>
          <a:off x="6044777" y="1646097"/>
          <a:ext cx="6048590" cy="500954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048590">
                  <a:extLst>
                    <a:ext uri="{9D8B030D-6E8A-4147-A177-3AD203B41FA5}">
                      <a16:colId xmlns:a16="http://schemas.microsoft.com/office/drawing/2014/main" val="3203529775"/>
                    </a:ext>
                  </a:extLst>
                </a:gridCol>
              </a:tblGrid>
              <a:tr h="627888">
                <a:tc>
                  <a:txBody>
                    <a:bodyPr/>
                    <a:lstStyle/>
                    <a:p>
                      <a:r>
                        <a:rPr lang="es-ES" sz="1600" b="0" dirty="0">
                          <a:solidFill>
                            <a:schemeClr val="tx1"/>
                          </a:solidFill>
                        </a:rPr>
                        <a:t>Hipótesis de diseño, requisitos de construcción y propiedades de materiales.</a:t>
                      </a:r>
                      <a:endParaRPr lang="es-MX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076664"/>
                  </a:ext>
                </a:extLst>
              </a:tr>
              <a:tr h="693716">
                <a:tc>
                  <a:txBody>
                    <a:bodyPr/>
                    <a:lstStyle/>
                    <a:p>
                      <a:r>
                        <a:rPr lang="es-ES" sz="1600" dirty="0">
                          <a:solidFill>
                            <a:schemeClr val="tx1"/>
                          </a:solidFill>
                        </a:rPr>
                        <a:t>Detalles sobre la reparación y reforzamiento y de preparación de la estructura existente, incluyendo a la cimentación.</a:t>
                      </a:r>
                      <a:endParaRPr lang="es-MX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7406278"/>
                  </a:ext>
                </a:extLst>
              </a:tr>
              <a:tr h="4964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</a:rPr>
                        <a:t>Magnitud y ubicación de fuerzas de presfuerzo.</a:t>
                      </a:r>
                      <a:endParaRPr lang="es-MX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1532259"/>
                  </a:ext>
                </a:extLst>
              </a:tr>
              <a:tr h="496483">
                <a:tc>
                  <a:txBody>
                    <a:bodyPr/>
                    <a:lstStyle/>
                    <a:p>
                      <a:r>
                        <a:rPr lang="es-MX" sz="1600" dirty="0">
                          <a:solidFill>
                            <a:schemeClr val="tx1"/>
                          </a:solidFill>
                        </a:rPr>
                        <a:t>Anclaje y longitud de desarrollo del refuerzo.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683514"/>
                  </a:ext>
                </a:extLst>
              </a:tr>
              <a:tr h="496483">
                <a:tc>
                  <a:txBody>
                    <a:bodyPr/>
                    <a:lstStyle/>
                    <a:p>
                      <a:r>
                        <a:rPr lang="es-MX" sz="1600" dirty="0">
                          <a:solidFill>
                            <a:schemeClr val="tx1"/>
                          </a:solidFill>
                        </a:rPr>
                        <a:t>Tipo y ubicación de anclas y conectores.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410345"/>
                  </a:ext>
                </a:extLst>
              </a:tr>
              <a:tr h="496483">
                <a:tc>
                  <a:txBody>
                    <a:bodyPr/>
                    <a:lstStyle/>
                    <a:p>
                      <a:r>
                        <a:rPr lang="es-MX" sz="1600" dirty="0">
                          <a:solidFill>
                            <a:schemeClr val="tx1"/>
                          </a:solidFill>
                        </a:rPr>
                        <a:t>Número, tamaño, refuerzo y detalles de pilotes, pilas o micropilotes.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884265"/>
                  </a:ext>
                </a:extLst>
              </a:tr>
              <a:tr h="693716">
                <a:tc>
                  <a:txBody>
                    <a:bodyPr/>
                    <a:lstStyle/>
                    <a:p>
                      <a:r>
                        <a:rPr lang="es-MX" sz="1600" dirty="0">
                          <a:solidFill>
                            <a:schemeClr val="tx1"/>
                          </a:solidFill>
                        </a:rPr>
                        <a:t>Detalle de conexiones entre elementos y componentes existentes con los nuevos o rehabilitados.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731245"/>
                  </a:ext>
                </a:extLst>
              </a:tr>
              <a:tr h="496483">
                <a:tc>
                  <a:txBody>
                    <a:bodyPr/>
                    <a:lstStyle/>
                    <a:p>
                      <a:r>
                        <a:rPr lang="es-MX" sz="1600" dirty="0">
                          <a:solidFill>
                            <a:schemeClr val="tx1"/>
                          </a:solidFill>
                        </a:rPr>
                        <a:t>Criterios y detallado de apuntalamiento y arriostramiento.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6127756"/>
                  </a:ext>
                </a:extLst>
              </a:tr>
              <a:tr h="511807">
                <a:tc>
                  <a:txBody>
                    <a:bodyPr/>
                    <a:lstStyle/>
                    <a:p>
                      <a:r>
                        <a:rPr lang="es-MX" sz="1600" dirty="0">
                          <a:solidFill>
                            <a:schemeClr val="tx1"/>
                          </a:solidFill>
                        </a:rPr>
                        <a:t>Procedimiento constructivo por etapas claro y preciso.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8861783"/>
                  </a:ext>
                </a:extLst>
              </a:tr>
            </a:tbl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9C13669F-D03F-DB15-AD5C-1349EE0BA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49493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79547694-88E7-541C-465E-69BD125D17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b="1" dirty="0">
                <a:latin typeface="+mn-lt"/>
              </a:rPr>
              <a:t>CASOS DE APLICACIÓN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FF5CEA-5B43-26A7-AC43-3B1B60D87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301" y="401718"/>
            <a:ext cx="564515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104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5B84964-276A-4F01-94EC-44719261207F}"/>
              </a:ext>
            </a:extLst>
          </p:cNvPr>
          <p:cNvSpPr txBox="1"/>
          <p:nvPr/>
        </p:nvSpPr>
        <p:spPr>
          <a:xfrm>
            <a:off x="5641866" y="409593"/>
            <a:ext cx="2888056" cy="523220"/>
          </a:xfrm>
          <a:prstGeom prst="rect">
            <a:avLst/>
          </a:prstGeom>
          <a:solidFill>
            <a:srgbClr val="9BAB43"/>
          </a:solidFill>
        </p:spPr>
        <p:txBody>
          <a:bodyPr wrap="square" rtlCol="0">
            <a:spAutoFit/>
          </a:bodyPr>
          <a:lstStyle>
            <a:defPPr>
              <a:defRPr lang="es-MX"/>
            </a:defPPr>
            <a:lvl1pPr algn="ctr">
              <a:defRPr sz="1600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s-MX" sz="2800" dirty="0"/>
              <a:t>Escuelas visitadas</a:t>
            </a:r>
          </a:p>
        </p:txBody>
      </p:sp>
      <p:pic>
        <p:nvPicPr>
          <p:cNvPr id="61" name="Imagen 60">
            <a:extLst>
              <a:ext uri="{FF2B5EF4-FFF2-40B4-BE49-F238E27FC236}">
                <a16:creationId xmlns:a16="http://schemas.microsoft.com/office/drawing/2014/main" id="{94444C63-0DB4-4EC2-B343-5DDB48927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abla 5">
            <a:extLst>
              <a:ext uri="{FF2B5EF4-FFF2-40B4-BE49-F238E27FC236}">
                <a16:creationId xmlns:a16="http://schemas.microsoft.com/office/drawing/2014/main" id="{133ABC6C-803A-4E93-AD76-CFF65DDC2096}"/>
              </a:ext>
            </a:extLst>
          </p:cNvPr>
          <p:cNvGraphicFramePr>
            <a:graphicFrameLocks noGrp="1"/>
          </p:cNvGraphicFramePr>
          <p:nvPr/>
        </p:nvGraphicFramePr>
        <p:xfrm>
          <a:off x="206474" y="968572"/>
          <a:ext cx="5497314" cy="58825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01444">
                  <a:extLst>
                    <a:ext uri="{9D8B030D-6E8A-4147-A177-3AD203B41FA5}">
                      <a16:colId xmlns:a16="http://schemas.microsoft.com/office/drawing/2014/main" val="1155901047"/>
                    </a:ext>
                  </a:extLst>
                </a:gridCol>
                <a:gridCol w="3058975">
                  <a:extLst>
                    <a:ext uri="{9D8B030D-6E8A-4147-A177-3AD203B41FA5}">
                      <a16:colId xmlns:a16="http://schemas.microsoft.com/office/drawing/2014/main" val="799983151"/>
                    </a:ext>
                  </a:extLst>
                </a:gridCol>
                <a:gridCol w="1936895">
                  <a:extLst>
                    <a:ext uri="{9D8B030D-6E8A-4147-A177-3AD203B41FA5}">
                      <a16:colId xmlns:a16="http://schemas.microsoft.com/office/drawing/2014/main" val="3083203383"/>
                    </a:ext>
                  </a:extLst>
                </a:gridCol>
              </a:tblGrid>
              <a:tr h="310335">
                <a:tc>
                  <a:txBody>
                    <a:bodyPr/>
                    <a:lstStyle/>
                    <a:p>
                      <a:r>
                        <a:rPr lang="es-MX" sz="1600" dirty="0"/>
                        <a:t>No</a:t>
                      </a:r>
                      <a:endParaRPr lang="es-MX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Escuela </a:t>
                      </a:r>
                      <a:endParaRPr lang="es-MX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Cuerpos revisados</a:t>
                      </a:r>
                      <a:endParaRPr lang="es-MX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542386"/>
                  </a:ext>
                </a:extLst>
              </a:tr>
              <a:tr h="1109462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1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EVA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3706575"/>
                  </a:ext>
                </a:extLst>
              </a:tr>
              <a:tr h="1109462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2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EIA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7185826"/>
                  </a:ext>
                </a:extLst>
              </a:tr>
              <a:tr h="1109462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3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EBB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7794039"/>
                  </a:ext>
                </a:extLst>
              </a:tr>
              <a:tr h="1109462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4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ECA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25370699"/>
                  </a:ext>
                </a:extLst>
              </a:tr>
              <a:tr h="1109462"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5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MX" sz="1600" dirty="0"/>
                        <a:t>EXB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7879799"/>
                  </a:ext>
                </a:extLst>
              </a:tr>
            </a:tbl>
          </a:graphicData>
        </a:graphic>
      </p:graphicFrame>
      <p:graphicFrame>
        <p:nvGraphicFramePr>
          <p:cNvPr id="15" name="Tabla 5">
            <a:extLst>
              <a:ext uri="{FF2B5EF4-FFF2-40B4-BE49-F238E27FC236}">
                <a16:creationId xmlns:a16="http://schemas.microsoft.com/office/drawing/2014/main" id="{BAF88BCD-577A-4092-8BE0-63A72FF61180}"/>
              </a:ext>
            </a:extLst>
          </p:cNvPr>
          <p:cNvGraphicFramePr>
            <a:graphicFrameLocks noGrp="1"/>
          </p:cNvGraphicFramePr>
          <p:nvPr/>
        </p:nvGraphicFramePr>
        <p:xfrm>
          <a:off x="6341806" y="1185983"/>
          <a:ext cx="5663380" cy="50436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16078">
                  <a:extLst>
                    <a:ext uri="{9D8B030D-6E8A-4147-A177-3AD203B41FA5}">
                      <a16:colId xmlns:a16="http://schemas.microsoft.com/office/drawing/2014/main" val="1155901047"/>
                    </a:ext>
                  </a:extLst>
                </a:gridCol>
                <a:gridCol w="3178213">
                  <a:extLst>
                    <a:ext uri="{9D8B030D-6E8A-4147-A177-3AD203B41FA5}">
                      <a16:colId xmlns:a16="http://schemas.microsoft.com/office/drawing/2014/main" val="799983151"/>
                    </a:ext>
                  </a:extLst>
                </a:gridCol>
                <a:gridCol w="1669089">
                  <a:extLst>
                    <a:ext uri="{9D8B030D-6E8A-4147-A177-3AD203B41FA5}">
                      <a16:colId xmlns:a16="http://schemas.microsoft.com/office/drawing/2014/main" val="30832033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s-MX" sz="1600" dirty="0"/>
                        <a:t>No</a:t>
                      </a:r>
                      <a:endParaRPr lang="es-MX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Escuela </a:t>
                      </a:r>
                      <a:endParaRPr lang="es-MX" sz="1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Cuerpos revisados</a:t>
                      </a:r>
                      <a:endParaRPr lang="es-MX" sz="1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542386"/>
                  </a:ext>
                </a:extLst>
              </a:tr>
              <a:tr h="1091064">
                <a:tc>
                  <a:txBody>
                    <a:bodyPr/>
                    <a:lstStyle/>
                    <a:p>
                      <a:r>
                        <a:rPr lang="es-MX" sz="1600" dirty="0"/>
                        <a:t>6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EXA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727586"/>
                  </a:ext>
                </a:extLst>
              </a:tr>
              <a:tr h="1145220">
                <a:tc>
                  <a:txBody>
                    <a:bodyPr/>
                    <a:lstStyle/>
                    <a:p>
                      <a:r>
                        <a:rPr lang="es-MX" sz="1600" dirty="0"/>
                        <a:t>7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ETA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1914087"/>
                  </a:ext>
                </a:extLst>
              </a:tr>
              <a:tr h="1109708">
                <a:tc>
                  <a:txBody>
                    <a:bodyPr/>
                    <a:lstStyle/>
                    <a:p>
                      <a:r>
                        <a:rPr lang="es-MX" sz="1600" dirty="0"/>
                        <a:t>8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MCD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2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6754517"/>
                  </a:ext>
                </a:extLst>
              </a:tr>
              <a:tr h="1118587">
                <a:tc>
                  <a:txBody>
                    <a:bodyPr/>
                    <a:lstStyle/>
                    <a:p>
                      <a:r>
                        <a:rPr lang="es-MX" sz="1600" dirty="0"/>
                        <a:t>9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MX" sz="1600" dirty="0"/>
                        <a:t>EBA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600" dirty="0"/>
                        <a:t>1</a:t>
                      </a:r>
                      <a:endParaRPr lang="es-MX" sz="16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9044020"/>
                  </a:ext>
                </a:extLst>
              </a:tr>
            </a:tbl>
          </a:graphicData>
        </a:graphic>
      </p:graphicFrame>
      <p:pic>
        <p:nvPicPr>
          <p:cNvPr id="16" name="Imagen 15" descr="Una camioneta verde estacionada al lad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94D2CA60-75DC-422A-AE9C-571D6783009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85" y="4641658"/>
            <a:ext cx="1483528" cy="1112646"/>
          </a:xfrm>
          <a:prstGeom prst="rect">
            <a:avLst/>
          </a:prstGeom>
        </p:spPr>
      </p:pic>
      <p:pic>
        <p:nvPicPr>
          <p:cNvPr id="17" name="Imagen 16" descr="Un edificio de fondo&#10;&#10;Descripción generada automáticamente con confianza media">
            <a:extLst>
              <a:ext uri="{FF2B5EF4-FFF2-40B4-BE49-F238E27FC236}">
                <a16:creationId xmlns:a16="http://schemas.microsoft.com/office/drawing/2014/main" id="{5001453A-C05D-4CE9-9FC4-859114BD05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22" y="5763821"/>
            <a:ext cx="1483528" cy="1112646"/>
          </a:xfrm>
          <a:prstGeom prst="rect">
            <a:avLst/>
          </a:prstGeom>
        </p:spPr>
      </p:pic>
      <p:pic>
        <p:nvPicPr>
          <p:cNvPr id="18" name="Imagen 17" descr="Un edificio de fondo&#10;&#10;Descripción generada automáticamente con confianza baja">
            <a:extLst>
              <a:ext uri="{FF2B5EF4-FFF2-40B4-BE49-F238E27FC236}">
                <a16:creationId xmlns:a16="http://schemas.microsoft.com/office/drawing/2014/main" id="{89812D88-15F3-4A30-AB64-E465D5951B9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29" y="1755525"/>
            <a:ext cx="1430001" cy="1072501"/>
          </a:xfrm>
          <a:prstGeom prst="rect">
            <a:avLst/>
          </a:prstGeom>
        </p:spPr>
      </p:pic>
      <p:pic>
        <p:nvPicPr>
          <p:cNvPr id="19" name="Imagen 18" descr="La fachada de un local comercial&#10;&#10;Descripción generada automáticamente con confianza media">
            <a:extLst>
              <a:ext uri="{FF2B5EF4-FFF2-40B4-BE49-F238E27FC236}">
                <a16:creationId xmlns:a16="http://schemas.microsoft.com/office/drawing/2014/main" id="{A121A5C8-566A-408B-8042-F5F9E48D511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537" y="2876365"/>
            <a:ext cx="1473693" cy="1105270"/>
          </a:xfrm>
          <a:prstGeom prst="rect">
            <a:avLst/>
          </a:prstGeom>
        </p:spPr>
      </p:pic>
      <p:pic>
        <p:nvPicPr>
          <p:cNvPr id="20" name="Imagen 19" descr="Edificio en frente de un coche&#10;&#10;Descripción generada automáticamente">
            <a:extLst>
              <a:ext uri="{FF2B5EF4-FFF2-40B4-BE49-F238E27FC236}">
                <a16:creationId xmlns:a16="http://schemas.microsoft.com/office/drawing/2014/main" id="{2D64449D-C6CF-45F0-90BC-DD59929138F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635" y="4029974"/>
            <a:ext cx="1473693" cy="1105270"/>
          </a:xfrm>
          <a:prstGeom prst="rect">
            <a:avLst/>
          </a:prstGeom>
        </p:spPr>
      </p:pic>
      <p:pic>
        <p:nvPicPr>
          <p:cNvPr id="21" name="Imagen 20" descr="Una calle con edificios&#10;&#10;Descripción generada automáticamente">
            <a:extLst>
              <a:ext uri="{FF2B5EF4-FFF2-40B4-BE49-F238E27FC236}">
                <a16:creationId xmlns:a16="http://schemas.microsoft.com/office/drawing/2014/main" id="{FE708D9C-DE5A-41E6-9B76-0A612B885B1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922" y="5095591"/>
            <a:ext cx="1492406" cy="1119305"/>
          </a:xfrm>
          <a:prstGeom prst="rect">
            <a:avLst/>
          </a:prstGeom>
        </p:spPr>
      </p:pic>
      <p:pic>
        <p:nvPicPr>
          <p:cNvPr id="22" name="Imagen 21" descr="Un edificio de fondo&#10;&#10;Descripción generada automáticamente con confianza media">
            <a:extLst>
              <a:ext uri="{FF2B5EF4-FFF2-40B4-BE49-F238E27FC236}">
                <a16:creationId xmlns:a16="http://schemas.microsoft.com/office/drawing/2014/main" id="{24B09DFD-7AB6-4FC3-B960-25D65203528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77" y="1327599"/>
            <a:ext cx="1423388" cy="1067541"/>
          </a:xfrm>
          <a:prstGeom prst="rect">
            <a:avLst/>
          </a:prstGeom>
        </p:spPr>
      </p:pic>
      <p:pic>
        <p:nvPicPr>
          <p:cNvPr id="23" name="Imagen 22" descr="Una estación de tren&#10;&#10;Descripción generada automáticamente con confianza media">
            <a:extLst>
              <a:ext uri="{FF2B5EF4-FFF2-40B4-BE49-F238E27FC236}">
                <a16:creationId xmlns:a16="http://schemas.microsoft.com/office/drawing/2014/main" id="{8E0CA476-CA10-4175-968C-F8F61AF66C0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09"/>
          <a:stretch/>
        </p:blipFill>
        <p:spPr>
          <a:xfrm>
            <a:off x="1325845" y="2394250"/>
            <a:ext cx="2089245" cy="1095143"/>
          </a:xfrm>
          <a:prstGeom prst="rect">
            <a:avLst/>
          </a:prstGeom>
        </p:spPr>
      </p:pic>
      <p:pic>
        <p:nvPicPr>
          <p:cNvPr id="24" name="Imagen 23" descr="Puente de metal&#10;&#10;Descripción generada automáticamente con confianza baja">
            <a:extLst>
              <a:ext uri="{FF2B5EF4-FFF2-40B4-BE49-F238E27FC236}">
                <a16:creationId xmlns:a16="http://schemas.microsoft.com/office/drawing/2014/main" id="{5DE337B6-3C4D-4B94-A88F-7622345455A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85" y="3515411"/>
            <a:ext cx="1483528" cy="1112646"/>
          </a:xfrm>
          <a:prstGeom prst="rect">
            <a:avLst/>
          </a:prstGeom>
        </p:spPr>
      </p:pic>
      <p:pic>
        <p:nvPicPr>
          <p:cNvPr id="25" name="Imagen 24" descr="Una camioneta verde estacionada al lado de un edificio&#10;&#10;Descripción generada automáticamente con confianza media">
            <a:extLst>
              <a:ext uri="{FF2B5EF4-FFF2-40B4-BE49-F238E27FC236}">
                <a16:creationId xmlns:a16="http://schemas.microsoft.com/office/drawing/2014/main" id="{AAA96832-D7DE-4737-BBAF-B2715BCA314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70" y="4632141"/>
            <a:ext cx="1483528" cy="1112646"/>
          </a:xfrm>
          <a:prstGeom prst="rect">
            <a:avLst/>
          </a:prstGeom>
        </p:spPr>
      </p:pic>
      <p:pic>
        <p:nvPicPr>
          <p:cNvPr id="26" name="Imagen 25" descr="Un edificio de fondo&#10;&#10;Descripción generada automáticamente con confianza media">
            <a:extLst>
              <a:ext uri="{FF2B5EF4-FFF2-40B4-BE49-F238E27FC236}">
                <a16:creationId xmlns:a16="http://schemas.microsoft.com/office/drawing/2014/main" id="{D924A9E3-D4DB-4F0A-AB0E-B24063AD3E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07" y="5754304"/>
            <a:ext cx="1483528" cy="1112646"/>
          </a:xfrm>
          <a:prstGeom prst="rect">
            <a:avLst/>
          </a:prstGeom>
        </p:spPr>
      </p:pic>
      <p:pic>
        <p:nvPicPr>
          <p:cNvPr id="27" name="Imagen 26" descr="Un edificio de fondo&#10;&#10;Descripción generada automáticamente con confianza media">
            <a:extLst>
              <a:ext uri="{FF2B5EF4-FFF2-40B4-BE49-F238E27FC236}">
                <a16:creationId xmlns:a16="http://schemas.microsoft.com/office/drawing/2014/main" id="{EA9B7EC0-9012-47C8-9CBD-C07F5BF4B45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362" y="1318082"/>
            <a:ext cx="1423388" cy="1067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Imagen 27" descr="Una estación de tren&#10;&#10;Descripción generada automáticamente con confianza media">
            <a:extLst>
              <a:ext uri="{FF2B5EF4-FFF2-40B4-BE49-F238E27FC236}">
                <a16:creationId xmlns:a16="http://schemas.microsoft.com/office/drawing/2014/main" id="{61430525-A72A-405B-8638-0F32B6E6DDE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09"/>
          <a:stretch/>
        </p:blipFill>
        <p:spPr>
          <a:xfrm>
            <a:off x="1413330" y="2384733"/>
            <a:ext cx="2089245" cy="1095143"/>
          </a:xfrm>
          <a:prstGeom prst="rect">
            <a:avLst/>
          </a:prstGeom>
        </p:spPr>
      </p:pic>
      <p:pic>
        <p:nvPicPr>
          <p:cNvPr id="29" name="Imagen 28" descr="Puente de metal&#10;&#10;Descripción generada automáticamente con confianza baja">
            <a:extLst>
              <a:ext uri="{FF2B5EF4-FFF2-40B4-BE49-F238E27FC236}">
                <a16:creationId xmlns:a16="http://schemas.microsoft.com/office/drawing/2014/main" id="{B126E231-8AEC-4416-B334-7863242547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70" y="3505894"/>
            <a:ext cx="1483528" cy="11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83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94444C63-0DB4-4EC2-B343-5DDB48927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3835873-359A-45A2-A1AB-821202916DF9}"/>
              </a:ext>
            </a:extLst>
          </p:cNvPr>
          <p:cNvSpPr txBox="1"/>
          <p:nvPr/>
        </p:nvSpPr>
        <p:spPr>
          <a:xfrm>
            <a:off x="113154" y="1069043"/>
            <a:ext cx="1180354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</a:rPr>
              <a:t>Daños observados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552371CD-CE8F-4349-BDA2-FD129D45C22B}"/>
              </a:ext>
            </a:extLst>
          </p:cNvPr>
          <p:cNvSpPr txBox="1"/>
          <p:nvPr/>
        </p:nvSpPr>
        <p:spPr>
          <a:xfrm>
            <a:off x="-1" y="1904126"/>
            <a:ext cx="5108713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lnSpc>
                <a:spcPct val="90000"/>
              </a:lnSpc>
              <a:defRPr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3pPr marL="433387" lvl="2" indent="-342900">
              <a:lnSpc>
                <a:spcPct val="95000"/>
              </a:lnSpc>
              <a:spcBef>
                <a:spcPts val="300"/>
              </a:spcBef>
              <a:buClr>
                <a:srgbClr val="993300"/>
              </a:buClr>
              <a:buFont typeface="+mj-lt"/>
              <a:buAutoNum type="arabicPeriod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819150" lvl="3" indent="-271463">
              <a:lnSpc>
                <a:spcPct val="95000"/>
              </a:lnSpc>
              <a:spcBef>
                <a:spcPts val="300"/>
              </a:spcBef>
              <a:buClr>
                <a:srgbClr val="99330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marL="271462" lvl="2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s-MX" b="1" dirty="0">
                <a:latin typeface="+mj-lt"/>
              </a:rPr>
              <a:t>La mayor parte de los planteles visitados no presentan daños estructurales significativos. Los daños más comunes fueron:</a:t>
            </a:r>
          </a:p>
          <a:p>
            <a:pPr marL="533400" lvl="2" indent="-261938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dirty="0">
                <a:latin typeface="+mj-lt"/>
              </a:rPr>
              <a:t>Fisuración horizontal y vertical en los bordes de los muros de mampostería por movimiento fuera del plano</a:t>
            </a:r>
          </a:p>
          <a:p>
            <a:pPr marL="533400" lvl="2" indent="-261938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dirty="0">
                <a:latin typeface="+mj-lt"/>
              </a:rPr>
              <a:t>Problemas de corrosión del acero de refuerzo</a:t>
            </a:r>
          </a:p>
          <a:p>
            <a:pPr marL="533400" lvl="2" indent="-261938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dirty="0">
                <a:latin typeface="+mj-lt"/>
              </a:rPr>
              <a:t>Fisuración del concreto debido a problemas durante el colado</a:t>
            </a:r>
          </a:p>
          <a:p>
            <a:pPr marL="533400" lvl="2" indent="-261938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dirty="0">
                <a:latin typeface="+mj-lt"/>
              </a:rPr>
              <a:t>Baja calidad durante los trabajos de rehabilitación.</a:t>
            </a:r>
          </a:p>
          <a:p>
            <a:pPr marL="533400" lvl="2" indent="-261938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dirty="0">
                <a:latin typeface="+mj-lt"/>
              </a:rPr>
              <a:t>Problemas de humedad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0E84B600-05EA-44BB-8125-E5CC3D56CD0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83"/>
          <a:stretch/>
        </p:blipFill>
        <p:spPr bwMode="auto">
          <a:xfrm rot="16200000">
            <a:off x="5521342" y="1550077"/>
            <a:ext cx="2293373" cy="243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Imagen que contiene interior, techo, edificio, cuarto&#10;&#10;Descripción generada automáticamente">
            <a:extLst>
              <a:ext uri="{FF2B5EF4-FFF2-40B4-BE49-F238E27FC236}">
                <a16:creationId xmlns:a16="http://schemas.microsoft.com/office/drawing/2014/main" id="{7E1CDB08-B860-4A8F-9B41-23B9415EA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194" y="1640015"/>
            <a:ext cx="3057832" cy="2293374"/>
          </a:xfrm>
          <a:prstGeom prst="rect">
            <a:avLst/>
          </a:prstGeom>
        </p:spPr>
      </p:pic>
      <p:pic>
        <p:nvPicPr>
          <p:cNvPr id="7" name="Imagen 6" descr="Imagen que contiene interior, pequeño, cuarto, azul&#10;&#10;Descripción generada automáticamente">
            <a:extLst>
              <a:ext uri="{FF2B5EF4-FFF2-40B4-BE49-F238E27FC236}">
                <a16:creationId xmlns:a16="http://schemas.microsoft.com/office/drawing/2014/main" id="{0619C8FE-5161-4CA5-975C-9CD4E4DE52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47" y="4026204"/>
            <a:ext cx="3057833" cy="2293375"/>
          </a:xfrm>
          <a:prstGeom prst="rect">
            <a:avLst/>
          </a:prstGeom>
        </p:spPr>
      </p:pic>
      <p:pic>
        <p:nvPicPr>
          <p:cNvPr id="11" name="Imagen 10" descr="Puerta de madera&#10;&#10;Descripción generada automáticamente con confianza media">
            <a:extLst>
              <a:ext uri="{FF2B5EF4-FFF2-40B4-BE49-F238E27FC236}">
                <a16:creationId xmlns:a16="http://schemas.microsoft.com/office/drawing/2014/main" id="{16CCDABB-F32B-4F86-8A4D-EE8846B55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07143" y="4333051"/>
            <a:ext cx="2852175" cy="21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21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94444C63-0DB4-4EC2-B343-5DDB48927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Marcador de fecha 3">
            <a:extLst>
              <a:ext uri="{FF2B5EF4-FFF2-40B4-BE49-F238E27FC236}">
                <a16:creationId xmlns:a16="http://schemas.microsoft.com/office/drawing/2014/main" id="{868676CE-FA46-4B25-B4BA-3E96055B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78851E86-7D95-41C7-B45C-225A83152302}" type="datetime1">
              <a:rPr lang="es-MX" smtClean="0"/>
              <a:t>09/11/23</a:t>
            </a:fld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835873-359A-45A2-A1AB-821202916DF9}"/>
              </a:ext>
            </a:extLst>
          </p:cNvPr>
          <p:cNvSpPr txBox="1"/>
          <p:nvPr/>
        </p:nvSpPr>
        <p:spPr>
          <a:xfrm>
            <a:off x="113154" y="1069043"/>
            <a:ext cx="11803543" cy="52322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</a:rPr>
              <a:t>Levantamiento geométrico con escáner tipo </a:t>
            </a:r>
            <a:r>
              <a:rPr lang="es-MX" sz="2800" dirty="0" err="1">
                <a:solidFill>
                  <a:schemeClr val="bg1"/>
                </a:solidFill>
              </a:rPr>
              <a:t>lídar</a:t>
            </a:r>
            <a:r>
              <a:rPr lang="es-MX" sz="2800" dirty="0">
                <a:solidFill>
                  <a:schemeClr val="bg1"/>
                </a:solidFill>
              </a:rPr>
              <a:t> de los edificios seleccionados</a:t>
            </a:r>
          </a:p>
        </p:txBody>
      </p:sp>
      <p:pic>
        <p:nvPicPr>
          <p:cNvPr id="5" name="Imagen 4" descr="Dibujo de un barco&#10;&#10;Descripción generada automáticamente con confianza media">
            <a:extLst>
              <a:ext uri="{FF2B5EF4-FFF2-40B4-BE49-F238E27FC236}">
                <a16:creationId xmlns:a16="http://schemas.microsoft.com/office/drawing/2014/main" id="{E34A9A56-73E6-44BE-8A43-AAF030E2D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6" y="1746111"/>
            <a:ext cx="4054468" cy="826538"/>
          </a:xfrm>
          <a:prstGeom prst="rect">
            <a:avLst/>
          </a:prstGeom>
        </p:spPr>
      </p:pic>
      <p:pic>
        <p:nvPicPr>
          <p:cNvPr id="8" name="Imagen 7" descr="Vista de una ciudad&#10;&#10;Descripción generada automáticamente con confianza media">
            <a:extLst>
              <a:ext uri="{FF2B5EF4-FFF2-40B4-BE49-F238E27FC236}">
                <a16:creationId xmlns:a16="http://schemas.microsoft.com/office/drawing/2014/main" id="{AFB71ABD-F898-4911-8140-AD5ADF14B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4" y="2778413"/>
            <a:ext cx="3941313" cy="1514836"/>
          </a:xfrm>
          <a:prstGeom prst="rect">
            <a:avLst/>
          </a:prstGeom>
        </p:spPr>
      </p:pic>
      <p:pic>
        <p:nvPicPr>
          <p:cNvPr id="10" name="Imagen 9" descr="Vista de una ciudad&#10;&#10;Descripción generada automáticamente con confianza baja">
            <a:extLst>
              <a:ext uri="{FF2B5EF4-FFF2-40B4-BE49-F238E27FC236}">
                <a16:creationId xmlns:a16="http://schemas.microsoft.com/office/drawing/2014/main" id="{A3971F8C-A33C-41C9-B8EF-D04C38DCBB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42" y="1628210"/>
            <a:ext cx="2938783" cy="1610353"/>
          </a:xfrm>
          <a:prstGeom prst="rect">
            <a:avLst/>
          </a:prstGeom>
        </p:spPr>
      </p:pic>
      <p:pic>
        <p:nvPicPr>
          <p:cNvPr id="15" name="Imagen 14" descr="Vista de una ciudad&#10;&#10;Descripción generada automáticamente con confianza baja">
            <a:extLst>
              <a:ext uri="{FF2B5EF4-FFF2-40B4-BE49-F238E27FC236}">
                <a16:creationId xmlns:a16="http://schemas.microsoft.com/office/drawing/2014/main" id="{0A5C0E2B-DE47-4171-A3F4-1EDFC6D612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70" y="5138168"/>
            <a:ext cx="3941313" cy="1007933"/>
          </a:xfrm>
          <a:prstGeom prst="rect">
            <a:avLst/>
          </a:prstGeom>
        </p:spPr>
      </p:pic>
      <p:pic>
        <p:nvPicPr>
          <p:cNvPr id="18" name="Imagen 17" descr="Vista de una ciudad&#10;&#10;Descripción generada automáticamente con confianza media">
            <a:extLst>
              <a:ext uri="{FF2B5EF4-FFF2-40B4-BE49-F238E27FC236}">
                <a16:creationId xmlns:a16="http://schemas.microsoft.com/office/drawing/2014/main" id="{091DF22A-FD5C-440C-803B-65C3ED1E55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980" y="3304240"/>
            <a:ext cx="3023482" cy="1636666"/>
          </a:xfrm>
          <a:prstGeom prst="rect">
            <a:avLst/>
          </a:prstGeom>
        </p:spPr>
      </p:pic>
      <p:pic>
        <p:nvPicPr>
          <p:cNvPr id="21" name="Imagen 20" descr="Un edificio de fondo&#10;&#10;Descripción generada automáticamente con confianza media">
            <a:extLst>
              <a:ext uri="{FF2B5EF4-FFF2-40B4-BE49-F238E27FC236}">
                <a16:creationId xmlns:a16="http://schemas.microsoft.com/office/drawing/2014/main" id="{C252BE45-C83A-4BB4-9A8E-15DE2E66EC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42" y="1609187"/>
            <a:ext cx="3023481" cy="1597256"/>
          </a:xfrm>
          <a:prstGeom prst="rect">
            <a:avLst/>
          </a:prstGeom>
        </p:spPr>
      </p:pic>
      <p:pic>
        <p:nvPicPr>
          <p:cNvPr id="23" name="Imagen 22" descr="Vista de una ciudad&#10;&#10;Descripción generada automáticamente con confianza media">
            <a:extLst>
              <a:ext uri="{FF2B5EF4-FFF2-40B4-BE49-F238E27FC236}">
                <a16:creationId xmlns:a16="http://schemas.microsoft.com/office/drawing/2014/main" id="{A740A8AF-65BA-486D-BB2F-A91F3F7FD5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42" y="3303209"/>
            <a:ext cx="3023481" cy="135709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80003C5-8AA9-471B-9FF6-426D125A5053}"/>
              </a:ext>
            </a:extLst>
          </p:cNvPr>
          <p:cNvSpPr txBox="1"/>
          <p:nvPr/>
        </p:nvSpPr>
        <p:spPr>
          <a:xfrm>
            <a:off x="9087210" y="4338619"/>
            <a:ext cx="6944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EBA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2DDC88FF-4F30-4CF4-8AEA-15A9BB946941}"/>
              </a:ext>
            </a:extLst>
          </p:cNvPr>
          <p:cNvSpPr txBox="1"/>
          <p:nvPr/>
        </p:nvSpPr>
        <p:spPr>
          <a:xfrm>
            <a:off x="10918977" y="2864810"/>
            <a:ext cx="92798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MCD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B4AD616-9012-47B7-9BE2-CD4F39F0E2E9}"/>
              </a:ext>
            </a:extLst>
          </p:cNvPr>
          <p:cNvSpPr txBox="1"/>
          <p:nvPr/>
        </p:nvSpPr>
        <p:spPr>
          <a:xfrm>
            <a:off x="6921785" y="4509435"/>
            <a:ext cx="6944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46B7E0D-BB5C-4901-B912-08AAA3CE325C}"/>
              </a:ext>
            </a:extLst>
          </p:cNvPr>
          <p:cNvSpPr txBox="1"/>
          <p:nvPr/>
        </p:nvSpPr>
        <p:spPr>
          <a:xfrm>
            <a:off x="7708743" y="5891402"/>
            <a:ext cx="6944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04122EB-1AC1-4C45-8EA8-2E6DA6F21966}"/>
              </a:ext>
            </a:extLst>
          </p:cNvPr>
          <p:cNvSpPr txBox="1"/>
          <p:nvPr/>
        </p:nvSpPr>
        <p:spPr>
          <a:xfrm>
            <a:off x="313060" y="3894906"/>
            <a:ext cx="6944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ECA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929A498-5392-43BD-9AA3-0D22C927E0D2}"/>
              </a:ext>
            </a:extLst>
          </p:cNvPr>
          <p:cNvSpPr txBox="1"/>
          <p:nvPr/>
        </p:nvSpPr>
        <p:spPr>
          <a:xfrm>
            <a:off x="3360027" y="1760337"/>
            <a:ext cx="6944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EIA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FE832CB-B6FC-4A7D-98AB-A472860B36F5}"/>
              </a:ext>
            </a:extLst>
          </p:cNvPr>
          <p:cNvSpPr txBox="1"/>
          <p:nvPr/>
        </p:nvSpPr>
        <p:spPr>
          <a:xfrm>
            <a:off x="5011404" y="2868601"/>
            <a:ext cx="6944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EVA</a:t>
            </a:r>
          </a:p>
        </p:txBody>
      </p:sp>
      <p:pic>
        <p:nvPicPr>
          <p:cNvPr id="31" name="Imagen 30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C39385D6-14BF-4968-88A5-A9BF2B6B8E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42" y="4786471"/>
            <a:ext cx="3023481" cy="1558127"/>
          </a:xfrm>
          <a:prstGeom prst="rect">
            <a:avLst/>
          </a:prstGeom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7CB68DBC-6F0E-45A5-9611-2C5EC0CCAE43}"/>
              </a:ext>
            </a:extLst>
          </p:cNvPr>
          <p:cNvSpPr txBox="1"/>
          <p:nvPr/>
        </p:nvSpPr>
        <p:spPr>
          <a:xfrm>
            <a:off x="11065683" y="5907822"/>
            <a:ext cx="69444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r>
              <a:rPr lang="es-MX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EXB</a:t>
            </a:r>
          </a:p>
        </p:txBody>
      </p:sp>
      <p:pic>
        <p:nvPicPr>
          <p:cNvPr id="34" name="Imagen 33" descr="Dibujo de un animal&#10;&#10;Descripción generada automáticamente con confianza baja">
            <a:extLst>
              <a:ext uri="{FF2B5EF4-FFF2-40B4-BE49-F238E27FC236}">
                <a16:creationId xmlns:a16="http://schemas.microsoft.com/office/drawing/2014/main" id="{A9E94063-A8CE-4B0A-A04D-188C7EDD88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60" y="4441346"/>
            <a:ext cx="3411644" cy="18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17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94444C63-0DB4-4EC2-B343-5DDB4892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Marcador de fecha 3">
            <a:extLst>
              <a:ext uri="{FF2B5EF4-FFF2-40B4-BE49-F238E27FC236}">
                <a16:creationId xmlns:a16="http://schemas.microsoft.com/office/drawing/2014/main" id="{868676CE-FA46-4B25-B4BA-3E96055B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78851E86-7D95-41C7-B45C-225A83152302}" type="datetime1">
              <a:rPr lang="es-MX" smtClean="0"/>
              <a:t>09/11/23</a:t>
            </a:fld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835873-359A-45A2-A1AB-821202916DF9}"/>
              </a:ext>
            </a:extLst>
          </p:cNvPr>
          <p:cNvSpPr txBox="1"/>
          <p:nvPr/>
        </p:nvSpPr>
        <p:spPr>
          <a:xfrm>
            <a:off x="113154" y="1069043"/>
            <a:ext cx="11956205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</a:rPr>
              <a:t>Obtención de modelos tridimensionales y plantas arquitectónicas de los edificios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C6D74D94-AD90-4D47-9EC2-6BF4F5B80E83}"/>
              </a:ext>
            </a:extLst>
          </p:cNvPr>
          <p:cNvPicPr/>
          <p:nvPr/>
        </p:nvPicPr>
        <p:blipFill rotWithShape="1">
          <a:blip r:embed="rId4"/>
          <a:srcRect t="29652" r="51499" b="23207"/>
          <a:stretch/>
        </p:blipFill>
        <p:spPr bwMode="auto">
          <a:xfrm>
            <a:off x="122641" y="1728494"/>
            <a:ext cx="4672643" cy="1195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5C002E3-FD07-4D47-9277-F2F7D140E32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1" t="18231" r="38139" b="35312"/>
          <a:stretch/>
        </p:blipFill>
        <p:spPr bwMode="auto">
          <a:xfrm>
            <a:off x="143985" y="3055158"/>
            <a:ext cx="2314977" cy="26950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372D27-8BE3-4406-886D-1AF93AEDB9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00" t="27519" r="58488" b="16667"/>
          <a:stretch/>
        </p:blipFill>
        <p:spPr>
          <a:xfrm>
            <a:off x="3261451" y="3060185"/>
            <a:ext cx="3963818" cy="191386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46460E-2CF0-4C1A-A343-4715460FF5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834"/>
          <a:stretch/>
        </p:blipFill>
        <p:spPr>
          <a:xfrm>
            <a:off x="3375302" y="5021063"/>
            <a:ext cx="4501376" cy="1434050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E3E78306-ED83-40DB-9B75-477791D514B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 r="1035" b="2203"/>
          <a:stretch>
            <a:fillRect/>
          </a:stretch>
        </p:blipFill>
        <p:spPr bwMode="auto">
          <a:xfrm>
            <a:off x="7498605" y="1728493"/>
            <a:ext cx="3850565" cy="248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59DCC56B-F659-463D-BB21-EA50AD7FBD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66"/>
          <a:stretch/>
        </p:blipFill>
        <p:spPr bwMode="auto">
          <a:xfrm>
            <a:off x="7876678" y="4216550"/>
            <a:ext cx="2851573" cy="21209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577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94444C63-0DB4-4EC2-B343-5DDB4892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Marcador de fecha 3">
            <a:extLst>
              <a:ext uri="{FF2B5EF4-FFF2-40B4-BE49-F238E27FC236}">
                <a16:creationId xmlns:a16="http://schemas.microsoft.com/office/drawing/2014/main" id="{868676CE-FA46-4B25-B4BA-3E96055B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78851E86-7D95-41C7-B45C-225A83152302}" type="datetime1">
              <a:rPr lang="es-MX" smtClean="0"/>
              <a:t>09/11/23</a:t>
            </a:fld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835873-359A-45A2-A1AB-821202916DF9}"/>
              </a:ext>
            </a:extLst>
          </p:cNvPr>
          <p:cNvSpPr txBox="1"/>
          <p:nvPr/>
        </p:nvSpPr>
        <p:spPr>
          <a:xfrm>
            <a:off x="113154" y="1069043"/>
            <a:ext cx="11956205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+mj-lt"/>
              </a:rPr>
              <a:t>Estimación de armados de acero de refuerzo de elementos de concreto reforzado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9F8FFDF-C0A6-42A2-854F-148927A76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55" y="1541624"/>
            <a:ext cx="4400809" cy="532038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429E02-4678-47CB-AC11-998C592EE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370" y="1592263"/>
            <a:ext cx="3696046" cy="526573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5242BDC-3A28-4E6B-AD73-A6DD405DFCAA}"/>
              </a:ext>
            </a:extLst>
          </p:cNvPr>
          <p:cNvSpPr txBox="1"/>
          <p:nvPr/>
        </p:nvSpPr>
        <p:spPr>
          <a:xfrm>
            <a:off x="10001580" y="3017735"/>
            <a:ext cx="20677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lnSpc>
                <a:spcPct val="90000"/>
              </a:lnSpc>
              <a:defRPr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3pPr marL="433387" lvl="2" indent="-342900">
              <a:lnSpc>
                <a:spcPct val="95000"/>
              </a:lnSpc>
              <a:spcBef>
                <a:spcPts val="300"/>
              </a:spcBef>
              <a:buClr>
                <a:srgbClr val="993300"/>
              </a:buClr>
              <a:buFont typeface="+mj-lt"/>
              <a:buAutoNum type="arabicPeriod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819150" lvl="3" indent="-271463">
              <a:lnSpc>
                <a:spcPct val="95000"/>
              </a:lnSpc>
              <a:spcBef>
                <a:spcPts val="300"/>
              </a:spcBef>
              <a:buClr>
                <a:srgbClr val="99330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s-MX" b="1" dirty="0"/>
              <a:t>Elaboración de cartillas de este tipo para armados de columnas, trabes y  muros seleccionados por cada nivel de un edificio</a:t>
            </a:r>
            <a:endParaRPr lang="es-MX" dirty="0">
              <a:solidFill>
                <a:srgbClr val="99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9782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2EF255C4-58D1-6B4B-B59A-F93FDA07E621}"/>
              </a:ext>
            </a:extLst>
          </p:cNvPr>
          <p:cNvSpPr/>
          <p:nvPr/>
        </p:nvSpPr>
        <p:spPr>
          <a:xfrm>
            <a:off x="415474" y="1267059"/>
            <a:ext cx="64425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1" indent="-35401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Escuelas reportadas con daño ligero, moderado o severo: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4BEE554-2185-4F13-A5C3-CFDB64C51754}"/>
              </a:ext>
            </a:extLst>
          </p:cNvPr>
          <p:cNvSpPr/>
          <p:nvPr/>
        </p:nvSpPr>
        <p:spPr>
          <a:xfrm>
            <a:off x="661934" y="670142"/>
            <a:ext cx="6873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180340" algn="l"/>
                <a:tab pos="540385" algn="l"/>
                <a:tab pos="900430" algn="l"/>
              </a:tabLst>
            </a:pPr>
            <a:r>
              <a:rPr lang="es-ES_tradnl" sz="2800" b="1" dirty="0">
                <a:solidFill>
                  <a:schemeClr val="accent5"/>
                </a:solidFill>
              </a:rPr>
              <a:t>A raíz de los sismos de septiembre de 2017</a:t>
            </a:r>
          </a:p>
        </p:txBody>
      </p:sp>
      <p:pic>
        <p:nvPicPr>
          <p:cNvPr id="6" name="Imagen 1">
            <a:extLst>
              <a:ext uri="{FF2B5EF4-FFF2-40B4-BE49-F238E27FC236}">
                <a16:creationId xmlns:a16="http://schemas.microsoft.com/office/drawing/2014/main" id="{344D667B-E72E-4DA8-A9AA-4828CAD8B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356" y="662241"/>
            <a:ext cx="4099963" cy="244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2">
            <a:extLst>
              <a:ext uri="{FF2B5EF4-FFF2-40B4-BE49-F238E27FC236}">
                <a16:creationId xmlns:a16="http://schemas.microsoft.com/office/drawing/2014/main" id="{2FF141A6-8941-4446-889F-AF2D6F411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008" y="3182016"/>
            <a:ext cx="4128237" cy="244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992AEE9-3DA9-484D-88B4-1B40A41E417B}"/>
              </a:ext>
            </a:extLst>
          </p:cNvPr>
          <p:cNvGrpSpPr/>
          <p:nvPr/>
        </p:nvGrpSpPr>
        <p:grpSpPr>
          <a:xfrm>
            <a:off x="8066314" y="5751484"/>
            <a:ext cx="3959005" cy="352105"/>
            <a:chOff x="0" y="0"/>
            <a:chExt cx="3990377" cy="195681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6AF4AFD0-CD6E-4370-B947-668BF4160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372" y="3911"/>
              <a:ext cx="647700" cy="191770"/>
            </a:xfrm>
            <a:prstGeom prst="rect">
              <a:avLst/>
            </a:prstGeom>
          </p:spPr>
        </p:pic>
        <p:sp>
          <p:nvSpPr>
            <p:cNvPr id="11" name="Cuadro de texto 9">
              <a:extLst>
                <a:ext uri="{FF2B5EF4-FFF2-40B4-BE49-F238E27FC236}">
                  <a16:creationId xmlns:a16="http://schemas.microsoft.com/office/drawing/2014/main" id="{6AF3C9CC-660B-4FE0-BDAB-190DC9D9469E}"/>
                </a:ext>
              </a:extLst>
            </p:cNvPr>
            <p:cNvSpPr txBox="1"/>
            <p:nvPr/>
          </p:nvSpPr>
          <p:spPr>
            <a:xfrm>
              <a:off x="0" y="3911"/>
              <a:ext cx="543560" cy="16192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s-ES" sz="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PGA (cm/s</a:t>
              </a:r>
              <a:r>
                <a:rPr lang="es-ES" sz="600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</a:t>
              </a:r>
              <a:r>
                <a:rPr lang="es-ES" sz="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)</a:t>
              </a:r>
              <a:endParaRPr lang="es-MX" sz="9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4B1B7ED3-3A4C-40A6-BE2A-071DC73BD7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64" t="3418" r="10145" b="22336"/>
            <a:stretch/>
          </p:blipFill>
          <p:spPr bwMode="auto">
            <a:xfrm rot="16200000">
              <a:off x="3661764" y="-206057"/>
              <a:ext cx="122555" cy="53467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Cuadro de texto 11">
              <a:extLst>
                <a:ext uri="{FF2B5EF4-FFF2-40B4-BE49-F238E27FC236}">
                  <a16:creationId xmlns:a16="http://schemas.microsoft.com/office/drawing/2014/main" id="{959A3661-7BC8-4C7E-8B19-246511C67731}"/>
                </a:ext>
              </a:extLst>
            </p:cNvPr>
            <p:cNvSpPr txBox="1"/>
            <p:nvPr/>
          </p:nvSpPr>
          <p:spPr>
            <a:xfrm>
              <a:off x="1302152" y="3911"/>
              <a:ext cx="2152650" cy="161925"/>
            </a:xfrm>
            <a:prstGeom prst="rect">
              <a:avLst/>
            </a:prstGeom>
            <a:solidFill>
              <a:schemeClr val="lt1"/>
            </a:solidFill>
            <a:ln w="6350"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/>
              <a:r>
                <a:rPr lang="en-US" sz="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Damage level (severe, moderate, low, no damage)</a:t>
              </a:r>
              <a:endParaRPr lang="es-MX" sz="9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" name="Rectángulo 2">
            <a:extLst>
              <a:ext uri="{FF2B5EF4-FFF2-40B4-BE49-F238E27FC236}">
                <a16:creationId xmlns:a16="http://schemas.microsoft.com/office/drawing/2014/main" id="{6C7B4A56-DA83-470A-8491-52026C018AF2}"/>
              </a:ext>
            </a:extLst>
          </p:cNvPr>
          <p:cNvSpPr/>
          <p:nvPr/>
        </p:nvSpPr>
        <p:spPr>
          <a:xfrm>
            <a:off x="525687" y="4932208"/>
            <a:ext cx="7294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39% edificios en base de datos II-UNAM son por autoconstrucción –</a:t>
            </a:r>
            <a:br>
              <a:rPr lang="es-MX" sz="2400" dirty="0"/>
            </a:br>
            <a:r>
              <a:rPr lang="es-MX" sz="2400" b="1" dirty="0">
                <a:highlight>
                  <a:srgbClr val="FFFF00"/>
                </a:highlight>
              </a:rPr>
              <a:t>EVITAR LA AUTOCONSTRUCCIÓN</a:t>
            </a:r>
            <a:r>
              <a:rPr lang="es-MX" sz="2400" b="1" dirty="0"/>
              <a:t>.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2B315E6-8EE9-41E2-A85C-DCC2E39B156A}"/>
              </a:ext>
            </a:extLst>
          </p:cNvPr>
          <p:cNvSpPr/>
          <p:nvPr/>
        </p:nvSpPr>
        <p:spPr>
          <a:xfrm>
            <a:off x="525687" y="4156097"/>
            <a:ext cx="6332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1" indent="-354013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Mayor daño en estructuras anteriores a 1985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C8812FD-7CA3-4C08-BBE2-283A67D9E9DB}"/>
              </a:ext>
            </a:extLst>
          </p:cNvPr>
          <p:cNvSpPr/>
          <p:nvPr/>
        </p:nvSpPr>
        <p:spPr>
          <a:xfrm>
            <a:off x="2198212" y="2609653"/>
            <a:ext cx="55338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000" dirty="0"/>
              <a:t>	Mampostería		40%</a:t>
            </a:r>
          </a:p>
          <a:p>
            <a:pPr marL="342900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000" dirty="0"/>
              <a:t>	Concreto, 1 piso 		36%</a:t>
            </a:r>
          </a:p>
          <a:p>
            <a:pPr marL="342900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000" dirty="0"/>
              <a:t>	Concreto, 2 pisos		64%</a:t>
            </a:r>
          </a:p>
          <a:p>
            <a:pPr marL="342900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000" dirty="0"/>
              <a:t>	Acero			47%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170E068-EC86-4892-AAEE-4E641FFC7820}"/>
              </a:ext>
            </a:extLst>
          </p:cNvPr>
          <p:cNvSpPr/>
          <p:nvPr/>
        </p:nvSpPr>
        <p:spPr>
          <a:xfrm>
            <a:off x="1337633" y="2123022"/>
            <a:ext cx="48795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/>
              <a:t>Por material de construcción: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41CA04-463E-54DF-AAB5-53FCC80FD2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691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94444C63-0DB4-4EC2-B343-5DDB4892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Marcador de fecha 3">
            <a:extLst>
              <a:ext uri="{FF2B5EF4-FFF2-40B4-BE49-F238E27FC236}">
                <a16:creationId xmlns:a16="http://schemas.microsoft.com/office/drawing/2014/main" id="{868676CE-FA46-4B25-B4BA-3E96055B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78851E86-7D95-41C7-B45C-225A83152302}" type="datetime1">
              <a:rPr lang="es-MX" smtClean="0"/>
              <a:t>09/11/23</a:t>
            </a:fld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835873-359A-45A2-A1AB-821202916DF9}"/>
              </a:ext>
            </a:extLst>
          </p:cNvPr>
          <p:cNvSpPr txBox="1"/>
          <p:nvPr/>
        </p:nvSpPr>
        <p:spPr>
          <a:xfrm>
            <a:off x="113154" y="1069043"/>
            <a:ext cx="11956205" cy="954107"/>
          </a:xfrm>
          <a:prstGeom prst="rect">
            <a:avLst/>
          </a:prstGeom>
          <a:solidFill>
            <a:schemeClr val="accent3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+mj-lt"/>
              </a:rPr>
              <a:t>Extracción de núcleos de concreto y obtención de resistencia de compresión, módulo de elasticidad y peso volumétrico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0469BB0-8BD8-4C22-AFF9-A8C30CD7A694}"/>
              </a:ext>
            </a:extLst>
          </p:cNvPr>
          <p:cNvSpPr txBox="1"/>
          <p:nvPr/>
        </p:nvSpPr>
        <p:spPr>
          <a:xfrm>
            <a:off x="113154" y="2224582"/>
            <a:ext cx="5353368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lnSpc>
                <a:spcPct val="90000"/>
              </a:lnSpc>
              <a:defRPr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defRPr>
            </a:lvl1pPr>
            <a:lvl3pPr marL="433387" lvl="2" indent="-342900">
              <a:lnSpc>
                <a:spcPct val="95000"/>
              </a:lnSpc>
              <a:spcBef>
                <a:spcPts val="300"/>
              </a:spcBef>
              <a:buClr>
                <a:srgbClr val="993300"/>
              </a:buClr>
              <a:buFont typeface="+mj-lt"/>
              <a:buAutoNum type="arabicPeriod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819150" lvl="3" indent="-271463">
              <a:lnSpc>
                <a:spcPct val="95000"/>
              </a:lnSpc>
              <a:spcBef>
                <a:spcPts val="300"/>
              </a:spcBef>
              <a:buClr>
                <a:srgbClr val="993300"/>
              </a:buClr>
              <a:buFont typeface="Wingdings" panose="05000000000000000000" pitchFamily="2" charset="2"/>
              <a:buChar char="§"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marL="533400" lvl="2" indent="-261938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b="1" dirty="0">
                <a:latin typeface="+mj-lt"/>
              </a:rPr>
              <a:t>Obtención de 6 a 8 núcleos por nivel de construcción  de acuerdo con la norma </a:t>
            </a:r>
            <a:r>
              <a:rPr lang="es-MX" b="1" dirty="0">
                <a:solidFill>
                  <a:schemeClr val="accent2"/>
                </a:solidFill>
                <a:latin typeface="+mj-lt"/>
              </a:rPr>
              <a:t>NMX-C-169-ONNCCE </a:t>
            </a:r>
          </a:p>
          <a:p>
            <a:pPr marL="533400" lvl="2" indent="-261938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b="1" dirty="0">
                <a:latin typeface="+mj-lt"/>
              </a:rPr>
              <a:t>El diámetro de los núcleos fue de 0.05 m</a:t>
            </a:r>
          </a:p>
          <a:p>
            <a:pPr marL="533400" lvl="2" indent="-261938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b="1" dirty="0">
                <a:latin typeface="+mj-lt"/>
              </a:rPr>
              <a:t>Previo a la extracción de los núcleos fue localizado el acero de refuerzo con </a:t>
            </a:r>
            <a:r>
              <a:rPr lang="es-MX" b="1" dirty="0" err="1">
                <a:latin typeface="+mj-lt"/>
              </a:rPr>
              <a:t>pachómetro</a:t>
            </a:r>
            <a:r>
              <a:rPr lang="es-MX" b="1" dirty="0">
                <a:latin typeface="+mj-lt"/>
              </a:rPr>
              <a:t>. Después, se midió  la velocidad de pulso ultrasónico de los elementos de concreto seleccionados</a:t>
            </a:r>
          </a:p>
          <a:p>
            <a:pPr marL="533400" lvl="2" indent="-261938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b="1" dirty="0">
                <a:latin typeface="+mj-lt"/>
              </a:rPr>
              <a:t>A cada núcleo le fue medida su velocidad de pulso ultrasónico </a:t>
            </a:r>
            <a:r>
              <a:rPr lang="es-MX" b="1" dirty="0">
                <a:solidFill>
                  <a:schemeClr val="accent2"/>
                </a:solidFill>
              </a:rPr>
              <a:t>NMX-C-275-ONNCCE</a:t>
            </a:r>
            <a:endParaRPr lang="es-MX" b="1" dirty="0">
              <a:solidFill>
                <a:schemeClr val="accent2"/>
              </a:solidFill>
              <a:latin typeface="+mj-lt"/>
            </a:endParaRPr>
          </a:p>
          <a:p>
            <a:pPr marL="533400" lvl="2" indent="-261938" algn="just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s-MX" b="1" dirty="0">
                <a:latin typeface="+mj-lt"/>
              </a:rPr>
              <a:t>La determinación de las resistencias se obtuvo de acuerdo con las normas </a:t>
            </a:r>
            <a:r>
              <a:rPr lang="es-MX" b="1" dirty="0"/>
              <a:t>NMX-C-083-ONNCCE y </a:t>
            </a:r>
            <a:r>
              <a:rPr lang="es-MX" b="1" dirty="0">
                <a:solidFill>
                  <a:schemeClr val="accent2"/>
                </a:solidFill>
              </a:rPr>
              <a:t>NMX-C-128-ONNCCE</a:t>
            </a:r>
          </a:p>
        </p:txBody>
      </p:sp>
      <p:pic>
        <p:nvPicPr>
          <p:cNvPr id="8" name="Imagen 7" descr="Imagen que contiene persona, ventana, hombre, mujer&#10;&#10;Descripción generada automáticamente">
            <a:extLst>
              <a:ext uri="{FF2B5EF4-FFF2-40B4-BE49-F238E27FC236}">
                <a16:creationId xmlns:a16="http://schemas.microsoft.com/office/drawing/2014/main" id="{E822FBDF-E5CA-4797-934C-50C3E8008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5949" y="2422434"/>
            <a:ext cx="1995686" cy="1496765"/>
          </a:xfrm>
          <a:prstGeom prst="rect">
            <a:avLst/>
          </a:prstGeom>
        </p:spPr>
      </p:pic>
      <p:pic>
        <p:nvPicPr>
          <p:cNvPr id="11" name="Imagen 10" descr="Imagen que contiene persona, hombre, joven, refrigerador&#10;&#10;Descripción generada automáticamente">
            <a:extLst>
              <a:ext uri="{FF2B5EF4-FFF2-40B4-BE49-F238E27FC236}">
                <a16:creationId xmlns:a16="http://schemas.microsoft.com/office/drawing/2014/main" id="{36192D59-CC6A-4B9E-83EB-361A376495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2" b="16950"/>
          <a:stretch/>
        </p:blipFill>
        <p:spPr>
          <a:xfrm rot="5400000">
            <a:off x="5512442" y="2333743"/>
            <a:ext cx="1977945" cy="165640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D36B911F-4DBB-46E2-8958-0679DD7DC5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29954" y="2422434"/>
            <a:ext cx="1995691" cy="149676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B84A5D5-6564-4CAE-9BBE-5204070FE3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1772" y="4758196"/>
            <a:ext cx="2010116" cy="113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50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94444C63-0DB4-4EC2-B343-5DDB4892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Marcador de fecha 3">
            <a:extLst>
              <a:ext uri="{FF2B5EF4-FFF2-40B4-BE49-F238E27FC236}">
                <a16:creationId xmlns:a16="http://schemas.microsoft.com/office/drawing/2014/main" id="{868676CE-FA46-4B25-B4BA-3E96055B99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fld id="{78851E86-7D95-41C7-B45C-225A83152302}" type="datetime1">
              <a:rPr lang="es-MX" smtClean="0"/>
              <a:t>09/11/23</a:t>
            </a:fld>
            <a:endParaRPr lang="es-MX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835873-359A-45A2-A1AB-821202916DF9}"/>
              </a:ext>
            </a:extLst>
          </p:cNvPr>
          <p:cNvSpPr txBox="1"/>
          <p:nvPr/>
        </p:nvSpPr>
        <p:spPr>
          <a:xfrm>
            <a:off x="113154" y="1069043"/>
            <a:ext cx="11956205" cy="954107"/>
          </a:xfrm>
          <a:prstGeom prst="rect">
            <a:avLst/>
          </a:prstGeom>
          <a:solidFill>
            <a:schemeClr val="accent3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+mj-lt"/>
              </a:rPr>
              <a:t>Extracción de núcleos de concreto y obtención de resistencia de compresión, módulo de elasticidad y peso volumétrico</a:t>
            </a: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3A22CAD-04B9-4D62-BBCB-61845E8C8DE8}"/>
              </a:ext>
            </a:extLst>
          </p:cNvPr>
          <p:cNvGraphicFramePr>
            <a:graphicFrameLocks noGrp="1"/>
          </p:cNvGraphicFramePr>
          <p:nvPr/>
        </p:nvGraphicFramePr>
        <p:xfrm>
          <a:off x="647434" y="2072845"/>
          <a:ext cx="7210701" cy="445429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057149">
                  <a:extLst>
                    <a:ext uri="{9D8B030D-6E8A-4147-A177-3AD203B41FA5}">
                      <a16:colId xmlns:a16="http://schemas.microsoft.com/office/drawing/2014/main" val="172455045"/>
                    </a:ext>
                  </a:extLst>
                </a:gridCol>
                <a:gridCol w="1057149">
                  <a:extLst>
                    <a:ext uri="{9D8B030D-6E8A-4147-A177-3AD203B41FA5}">
                      <a16:colId xmlns:a16="http://schemas.microsoft.com/office/drawing/2014/main" val="2443526204"/>
                    </a:ext>
                  </a:extLst>
                </a:gridCol>
                <a:gridCol w="994035">
                  <a:extLst>
                    <a:ext uri="{9D8B030D-6E8A-4147-A177-3AD203B41FA5}">
                      <a16:colId xmlns:a16="http://schemas.microsoft.com/office/drawing/2014/main" val="3270830386"/>
                    </a:ext>
                  </a:extLst>
                </a:gridCol>
                <a:gridCol w="994035">
                  <a:extLst>
                    <a:ext uri="{9D8B030D-6E8A-4147-A177-3AD203B41FA5}">
                      <a16:colId xmlns:a16="http://schemas.microsoft.com/office/drawing/2014/main" val="4157126215"/>
                    </a:ext>
                  </a:extLst>
                </a:gridCol>
                <a:gridCol w="1057149">
                  <a:extLst>
                    <a:ext uri="{9D8B030D-6E8A-4147-A177-3AD203B41FA5}">
                      <a16:colId xmlns:a16="http://schemas.microsoft.com/office/drawing/2014/main" val="690926196"/>
                    </a:ext>
                  </a:extLst>
                </a:gridCol>
                <a:gridCol w="1057149">
                  <a:extLst>
                    <a:ext uri="{9D8B030D-6E8A-4147-A177-3AD203B41FA5}">
                      <a16:colId xmlns:a16="http://schemas.microsoft.com/office/drawing/2014/main" val="792754662"/>
                    </a:ext>
                  </a:extLst>
                </a:gridCol>
                <a:gridCol w="994035">
                  <a:extLst>
                    <a:ext uri="{9D8B030D-6E8A-4147-A177-3AD203B41FA5}">
                      <a16:colId xmlns:a16="http://schemas.microsoft.com/office/drawing/2014/main" val="3544698532"/>
                    </a:ext>
                  </a:extLst>
                </a:gridCol>
              </a:tblGrid>
              <a:tr h="43471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ESCUELA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1" u="none" strike="noStrike" dirty="0">
                          <a:effectLst/>
                        </a:rPr>
                        <a:t>Construcción del concreto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1" u="none" strike="noStrike" dirty="0">
                          <a:effectLst/>
                        </a:rPr>
                        <a:t>ρ                    [</a:t>
                      </a:r>
                      <a:r>
                        <a:rPr lang="es-MX" sz="1400" b="1" u="none" strike="noStrike" dirty="0">
                          <a:effectLst/>
                        </a:rPr>
                        <a:t>kg/m</a:t>
                      </a:r>
                      <a:r>
                        <a:rPr lang="es-MX" sz="1400" b="1" u="none" strike="noStrike" baseline="30000" dirty="0">
                          <a:effectLst/>
                        </a:rPr>
                        <a:t>3</a:t>
                      </a:r>
                      <a:r>
                        <a:rPr lang="es-MX" sz="1400" b="1" u="none" strike="noStrike" dirty="0">
                          <a:effectLst/>
                        </a:rPr>
                        <a:t>]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 err="1">
                          <a:effectLst/>
                        </a:rPr>
                        <a:t>fcc</a:t>
                      </a:r>
                      <a:r>
                        <a:rPr lang="es-MX" sz="1400" b="1" u="none" strike="noStrike" dirty="0">
                          <a:effectLst/>
                        </a:rPr>
                        <a:t>                     [kg/cm</a:t>
                      </a:r>
                      <a:r>
                        <a:rPr lang="es-MX" sz="1400" b="1" u="none" strike="noStrike" baseline="30000" dirty="0">
                          <a:effectLst/>
                        </a:rPr>
                        <a:t>2</a:t>
                      </a:r>
                      <a:r>
                        <a:rPr lang="es-MX" sz="1400" b="1" u="none" strike="noStrike" dirty="0">
                          <a:effectLst/>
                        </a:rPr>
                        <a:t>]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 err="1">
                          <a:effectLst/>
                        </a:rPr>
                        <a:t>Ec</a:t>
                      </a:r>
                      <a:r>
                        <a:rPr lang="es-MX" sz="1400" b="1" u="none" strike="noStrike" dirty="0">
                          <a:effectLst/>
                        </a:rPr>
                        <a:t> o </a:t>
                      </a:r>
                      <a:r>
                        <a:rPr lang="es-MX" sz="1400" b="1" u="none" strike="noStrike" dirty="0" err="1">
                          <a:effectLst/>
                        </a:rPr>
                        <a:t>Ec</a:t>
                      </a:r>
                      <a:r>
                        <a:rPr lang="es-MX" sz="1400" b="1" u="none" strike="noStrike" dirty="0">
                          <a:effectLst/>
                        </a:rPr>
                        <a:t> (</a:t>
                      </a:r>
                      <a:r>
                        <a:rPr lang="es-MX" sz="1400" b="1" u="none" strike="noStrike" dirty="0" err="1">
                          <a:effectLst/>
                        </a:rPr>
                        <a:t>fcc</a:t>
                      </a:r>
                      <a:r>
                        <a:rPr lang="es-MX" sz="1400" b="1" u="none" strike="noStrike" dirty="0">
                          <a:effectLst/>
                        </a:rPr>
                        <a:t>-</a:t>
                      </a:r>
                      <a:r>
                        <a:rPr lang="el-GR" sz="1400" b="1" u="none" strike="noStrike" dirty="0">
                          <a:effectLst/>
                        </a:rPr>
                        <a:t>σ)                                [</a:t>
                      </a:r>
                      <a:r>
                        <a:rPr lang="es-MX" sz="1400" b="1" u="none" strike="noStrike" dirty="0">
                          <a:effectLst/>
                        </a:rPr>
                        <a:t>kg/cm</a:t>
                      </a:r>
                      <a:r>
                        <a:rPr lang="es-MX" sz="1400" b="1" u="none" strike="noStrike" baseline="30000" dirty="0">
                          <a:effectLst/>
                        </a:rPr>
                        <a:t>2</a:t>
                      </a:r>
                      <a:r>
                        <a:rPr lang="es-MX" sz="1400" b="1" u="none" strike="noStrike" dirty="0">
                          <a:effectLst/>
                        </a:rPr>
                        <a:t>]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 err="1">
                          <a:effectLst/>
                        </a:rPr>
                        <a:t>Ecc</a:t>
                      </a:r>
                      <a:r>
                        <a:rPr lang="es-MX" sz="1400" b="1" u="none" strike="noStrike" dirty="0">
                          <a:effectLst/>
                        </a:rPr>
                        <a:t>              [kg/cm</a:t>
                      </a:r>
                      <a:r>
                        <a:rPr lang="es-MX" sz="1400" b="1" u="none" strike="noStrike" baseline="30000" dirty="0">
                          <a:effectLst/>
                        </a:rPr>
                        <a:t>2</a:t>
                      </a:r>
                      <a:r>
                        <a:rPr lang="es-MX" sz="1400" b="1" u="none" strike="noStrike" dirty="0">
                          <a:effectLst/>
                        </a:rPr>
                        <a:t>]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 err="1">
                          <a:effectLst/>
                        </a:rPr>
                        <a:t>Ecc</a:t>
                      </a:r>
                      <a:r>
                        <a:rPr lang="es-MX" sz="1400" b="1" u="none" strike="noStrike" dirty="0">
                          <a:effectLst/>
                        </a:rPr>
                        <a:t>/(</a:t>
                      </a:r>
                      <a:r>
                        <a:rPr lang="es-MX" sz="1400" b="1" u="none" strike="noStrike" dirty="0" err="1">
                          <a:effectLst/>
                        </a:rPr>
                        <a:t>fc</a:t>
                      </a:r>
                      <a:r>
                        <a:rPr lang="es-MX" sz="1400" b="1" u="none" strike="noStrike" dirty="0">
                          <a:effectLst/>
                        </a:rPr>
                        <a:t>)</a:t>
                      </a:r>
                      <a:r>
                        <a:rPr lang="es-MX" sz="1400" b="1" u="none" strike="noStrike" baseline="30000" dirty="0">
                          <a:effectLst/>
                        </a:rPr>
                        <a:t>1/2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488333"/>
                  </a:ext>
                </a:extLst>
              </a:tr>
              <a:tr h="2608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MCD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Antes de 1985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1,998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   271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131,716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129,482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 7,583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extLst>
                  <a:ext uri="{0D108BD9-81ED-4DB2-BD59-A6C34878D82A}">
                    <a16:rowId xmlns:a16="http://schemas.microsoft.com/office/drawing/2014/main" val="1658358275"/>
                  </a:ext>
                </a:extLst>
              </a:tr>
              <a:tr h="42022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Después de 1985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1,922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   193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111,022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 -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4582"/>
                  </a:ext>
                </a:extLst>
              </a:tr>
              <a:tr h="278220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u="none" strike="noStrike">
                          <a:effectLst/>
                        </a:rPr>
                        <a:t>EIA (C1)</a:t>
                      </a:r>
                      <a:endParaRPr lang="es-MX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Después de 1985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1,795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   208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115,395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98,046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 6,564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extLst>
                  <a:ext uri="{0D108BD9-81ED-4DB2-BD59-A6C34878D82A}">
                    <a16:rowId xmlns:a16="http://schemas.microsoft.com/office/drawing/2014/main" val="554304290"/>
                  </a:ext>
                </a:extLst>
              </a:tr>
              <a:tr h="2144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400" b="1" u="none" strike="noStrike" dirty="0">
                          <a:effectLst/>
                        </a:rPr>
                        <a:t>EIA (C2)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1,778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   200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113,034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72,069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4,901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extLst>
                  <a:ext uri="{0D108BD9-81ED-4DB2-BD59-A6C34878D82A}">
                    <a16:rowId xmlns:a16="http://schemas.microsoft.com/office/drawing/2014/main" val="1337844411"/>
                  </a:ext>
                </a:extLst>
              </a:tr>
              <a:tr h="27822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EXA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Antes de 1985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2,092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   291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136,569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136,054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9,533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extLst>
                  <a:ext uri="{0D108BD9-81ED-4DB2-BD59-A6C34878D82A}">
                    <a16:rowId xmlns:a16="http://schemas.microsoft.com/office/drawing/2014/main" val="2267439249"/>
                  </a:ext>
                </a:extLst>
              </a:tr>
              <a:tr h="42022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Después de 1985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1,935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   237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123,097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126,181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6,887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extLst>
                  <a:ext uri="{0D108BD9-81ED-4DB2-BD59-A6C34878D82A}">
                    <a16:rowId xmlns:a16="http://schemas.microsoft.com/office/drawing/2014/main" val="3328140623"/>
                  </a:ext>
                </a:extLst>
              </a:tr>
              <a:tr h="27822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EXB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Antes de 1985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 1,908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   253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127,136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116,511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6,805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extLst>
                  <a:ext uri="{0D108BD9-81ED-4DB2-BD59-A6C34878D82A}">
                    <a16:rowId xmlns:a16="http://schemas.microsoft.com/office/drawing/2014/main" val="72743594"/>
                  </a:ext>
                </a:extLst>
              </a:tr>
              <a:tr h="42022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Después de 1985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 2,035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   220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118,537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effectLst/>
                        </a:rPr>
                        <a:t> -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711097"/>
                  </a:ext>
                </a:extLst>
              </a:tr>
              <a:tr h="2782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effectLst/>
                        </a:rPr>
                        <a:t>EBA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Antes de 1985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 1,872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    216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117,559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101,027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6,737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extLst>
                  <a:ext uri="{0D108BD9-81ED-4DB2-BD59-A6C34878D82A}">
                    <a16:rowId xmlns:a16="http://schemas.microsoft.com/office/drawing/2014/main" val="829001307"/>
                  </a:ext>
                </a:extLst>
              </a:tr>
              <a:tr h="420229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 dirty="0">
                          <a:effectLst/>
                        </a:rPr>
                        <a:t>Después de 1985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 1,821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    165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102,782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93,860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7,738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extLst>
                  <a:ext uri="{0D108BD9-81ED-4DB2-BD59-A6C34878D82A}">
                    <a16:rowId xmlns:a16="http://schemas.microsoft.com/office/drawing/2014/main" val="969560001"/>
                  </a:ext>
                </a:extLst>
              </a:tr>
              <a:tr h="42022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u="none" strike="noStrike" dirty="0">
                          <a:effectLst/>
                        </a:rPr>
                        <a:t>ETA</a:t>
                      </a:r>
                      <a:endParaRPr lang="es-MX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u="none" strike="noStrike">
                          <a:effectLst/>
                        </a:rPr>
                        <a:t>Después de 1985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 1,991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      265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130,176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>
                          <a:effectLst/>
                        </a:rPr>
                        <a:t>          121,251 </a:t>
                      </a:r>
                      <a:endParaRPr lang="es-MX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u="none" strike="noStrike" dirty="0">
                          <a:effectLst/>
                        </a:rPr>
                        <a:t>             6,738 </a:t>
                      </a:r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extLst>
                  <a:ext uri="{0D108BD9-81ED-4DB2-BD59-A6C34878D82A}">
                    <a16:rowId xmlns:a16="http://schemas.microsoft.com/office/drawing/2014/main" val="3343659326"/>
                  </a:ext>
                </a:extLst>
              </a:tr>
              <a:tr h="260831">
                <a:tc gridSpan="7"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s-MX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45" marR="6345" marT="6345" marB="0" anchor="b"/>
                </a:tc>
                <a:extLst>
                  <a:ext uri="{0D108BD9-81ED-4DB2-BD59-A6C34878D82A}">
                    <a16:rowId xmlns:a16="http://schemas.microsoft.com/office/drawing/2014/main" val="7491541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929C2BC-642C-4570-9A55-CC09E8EF0DB8}"/>
                  </a:ext>
                </a:extLst>
              </p:cNvPr>
              <p:cNvSpPr txBox="1"/>
              <p:nvPr/>
            </p:nvSpPr>
            <p:spPr>
              <a:xfrm>
                <a:off x="7744823" y="2868222"/>
                <a:ext cx="3931362" cy="2874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es-MX"/>
                </a:defPPr>
                <a:lvl1pPr algn="just">
                  <a:lnSpc>
                    <a:spcPct val="90000"/>
                  </a:lnSpc>
                  <a:defRPr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defRPr>
                </a:lvl1pPr>
                <a:lvl3pPr marL="433387" lvl="2" indent="-342900">
                  <a:lnSpc>
                    <a:spcPct val="95000"/>
                  </a:lnSpc>
                  <a:spcBef>
                    <a:spcPts val="300"/>
                  </a:spcBef>
                  <a:buClr>
                    <a:srgbClr val="993300"/>
                  </a:buClr>
                  <a:buFont typeface="+mj-lt"/>
                  <a:buAutoNum type="arabicPeriod"/>
                  <a:defRPr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819150" lvl="3" indent="-271463">
                  <a:lnSpc>
                    <a:spcPct val="95000"/>
                  </a:lnSpc>
                  <a:spcBef>
                    <a:spcPts val="300"/>
                  </a:spcBef>
                  <a:buClr>
                    <a:srgbClr val="993300"/>
                  </a:buClr>
                  <a:buFont typeface="Wingdings" panose="05000000000000000000" pitchFamily="2" charset="2"/>
                  <a:buChar char="§"/>
                  <a:defRPr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defRPr>
                </a:lvl4pPr>
              </a:lstStyle>
              <a:p>
                <a:pPr marL="533400" lvl="2" indent="-261938" algn="just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s-MX" dirty="0">
                    <a:latin typeface="+mj-lt"/>
                  </a:rPr>
                  <a:t>Los valores reportados fueron calculados como el valor promedio menos la desviación estándar</a:t>
                </a:r>
              </a:p>
              <a:p>
                <a:pPr marL="533400" lvl="2" indent="-261938" algn="just">
                  <a:lnSpc>
                    <a:spcPct val="100000"/>
                  </a:lnSpc>
                  <a:spcBef>
                    <a:spcPts val="600"/>
                  </a:spcBef>
                  <a:buFont typeface="Wingdings" panose="05000000000000000000" pitchFamily="2" charset="2"/>
                  <a:buChar char="§"/>
                </a:pPr>
                <a:r>
                  <a:rPr lang="es-MX" dirty="0">
                    <a:latin typeface="+mj-lt"/>
                  </a:rPr>
                  <a:t>Se considera un concreto clase 2. El valor </a:t>
                </a:r>
                <a:r>
                  <a:rPr lang="es-MX" dirty="0" err="1">
                    <a:latin typeface="+mj-lt"/>
                  </a:rPr>
                  <a:t>Ec</a:t>
                </a:r>
                <a:r>
                  <a:rPr lang="es-MX" dirty="0">
                    <a:latin typeface="+mj-lt"/>
                  </a:rPr>
                  <a:t> se puede estimar con:</a:t>
                </a:r>
              </a:p>
              <a:p>
                <a:pPr marL="271462" lvl="2" indent="0" algn="ctr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s-MX" b="1" dirty="0" err="1">
                    <a:latin typeface="+mj-lt"/>
                  </a:rPr>
                  <a:t>Ec</a:t>
                </a:r>
                <a:r>
                  <a:rPr lang="es-MX" b="1" dirty="0">
                    <a:latin typeface="+mj-lt"/>
                  </a:rPr>
                  <a:t>=8000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s-MX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s-MX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MX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p>
                            <m:r>
                              <a:rPr lang="es-MX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s-MX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rad>
                  </m:oMath>
                </a14:m>
                <a:endParaRPr lang="es-MX" b="1" dirty="0">
                  <a:latin typeface="+mj-lt"/>
                </a:endParaRPr>
              </a:p>
              <a:p>
                <a:pPr marL="271462" lvl="2" indent="0" algn="just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s-MX" dirty="0">
                    <a:latin typeface="+mj-lt"/>
                  </a:rPr>
                  <a:t>Con esta expresión se aproxima adecuadamente el </a:t>
                </a:r>
                <a:r>
                  <a:rPr lang="es-MX" dirty="0" err="1">
                    <a:latin typeface="+mj-lt"/>
                  </a:rPr>
                  <a:t>Ec</a:t>
                </a:r>
                <a:r>
                  <a:rPr lang="es-MX" dirty="0">
                    <a:latin typeface="+mj-lt"/>
                  </a:rPr>
                  <a:t> al </a:t>
                </a:r>
                <a:r>
                  <a:rPr lang="es-MX" dirty="0" err="1">
                    <a:latin typeface="+mj-lt"/>
                  </a:rPr>
                  <a:t>Ecc</a:t>
                </a:r>
                <a:r>
                  <a:rPr lang="es-MX" dirty="0">
                    <a:latin typeface="+mj-lt"/>
                  </a:rPr>
                  <a:t> medido en laboratorio</a:t>
                </a:r>
                <a:endParaRPr lang="es-MX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929C2BC-642C-4570-9A55-CC09E8EF0D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823" y="2868222"/>
                <a:ext cx="3931362" cy="2874569"/>
              </a:xfrm>
              <a:prstGeom prst="rect">
                <a:avLst/>
              </a:prstGeom>
              <a:blipFill>
                <a:blip r:embed="rId5"/>
                <a:stretch>
                  <a:fillRect t="-1274" r="-1395" b="-2548"/>
                </a:stretch>
              </a:blipFill>
            </p:spPr>
            <p:txBody>
              <a:bodyPr/>
              <a:lstStyle/>
              <a:p>
                <a:r>
                  <a:rPr lang="es-MX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4653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n 60">
            <a:extLst>
              <a:ext uri="{FF2B5EF4-FFF2-40B4-BE49-F238E27FC236}">
                <a16:creationId xmlns:a16="http://schemas.microsoft.com/office/drawing/2014/main" id="{94444C63-0DB4-4EC2-B343-5DDB48927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3835873-359A-45A2-A1AB-821202916DF9}"/>
              </a:ext>
            </a:extLst>
          </p:cNvPr>
          <p:cNvSpPr txBox="1"/>
          <p:nvPr/>
        </p:nvSpPr>
        <p:spPr>
          <a:xfrm>
            <a:off x="113154" y="1069043"/>
            <a:ext cx="11956205" cy="523220"/>
          </a:xfrm>
          <a:prstGeom prst="rect">
            <a:avLst/>
          </a:prstGeom>
          <a:solidFill>
            <a:schemeClr val="accent3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+mj-lt"/>
              </a:rPr>
              <a:t>Pruebas de vibración ambiental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1544821-ED9C-A376-164B-5735F3AC5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2925" y="1784977"/>
            <a:ext cx="7293486" cy="49907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EFAE0C-57DD-E6B0-7B95-7F65EE6855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"/>
          <a:stretch/>
        </p:blipFill>
        <p:spPr bwMode="auto">
          <a:xfrm>
            <a:off x="6095999" y="2382817"/>
            <a:ext cx="5611495" cy="3406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3542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/>
          <p:nvPr/>
        </p:nvPicPr>
        <p:blipFill rotWithShape="1">
          <a:blip r:embed="rId2"/>
          <a:srcRect l="24205" t="24224" r="21217" b="11985"/>
          <a:stretch/>
        </p:blipFill>
        <p:spPr bwMode="auto">
          <a:xfrm>
            <a:off x="7127960" y="1902188"/>
            <a:ext cx="4673352" cy="3179991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3116302" y="0"/>
            <a:ext cx="6032422" cy="96756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rgbClr val="000000"/>
              </a:buClr>
              <a:buSzPct val="25000"/>
            </a:pPr>
            <a:r>
              <a:rPr lang="es-ES_tradnl" sz="2800" b="1" kern="0" dirty="0">
                <a:solidFill>
                  <a:srgbClr val="000000"/>
                </a:solidFill>
                <a:latin typeface="Calibri" panose="020F0502020204030204" pitchFamily="34" charset="0"/>
                <a:sym typeface="Arial Black"/>
                <a:rtl val="0"/>
              </a:rPr>
              <a:t>Curvas de capacidad de EI5 y EI5R, </a:t>
            </a:r>
            <a:r>
              <a:rPr lang="es-ES_tradnl" sz="2800" b="1" kern="0" dirty="0">
                <a:solidFill>
                  <a:srgbClr val="C00000"/>
                </a:solidFill>
                <a:latin typeface="Calibri" panose="020F0502020204030204" pitchFamily="34" charset="0"/>
                <a:sym typeface="Arial Black"/>
                <a:rtl val="0"/>
              </a:rPr>
              <a:t>dirección X</a:t>
            </a:r>
            <a:endParaRPr lang="es-MX" sz="2800" b="1" kern="0" dirty="0">
              <a:solidFill>
                <a:srgbClr val="C00000"/>
              </a:solidFill>
              <a:latin typeface="Calibri" panose="020F0502020204030204" pitchFamily="34" charset="0"/>
              <a:sym typeface="Arial Black"/>
              <a:rtl val="0"/>
            </a:endParaRP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77A7AB33-7F85-41A6-B6BC-859BA89DD660}"/>
              </a:ext>
            </a:extLst>
          </p:cNvPr>
          <p:cNvGraphicFramePr/>
          <p:nvPr/>
        </p:nvGraphicFramePr>
        <p:xfrm>
          <a:off x="390688" y="1902188"/>
          <a:ext cx="6427304" cy="3454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8"/>
          <p:cNvSpPr/>
          <p:nvPr/>
        </p:nvSpPr>
        <p:spPr>
          <a:xfrm>
            <a:off x="390688" y="1042447"/>
            <a:ext cx="6893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accent5"/>
                </a:solidFill>
              </a:rPr>
              <a:t>MODELO </a:t>
            </a:r>
            <a:r>
              <a:rPr lang="es-MX" sz="2400" b="1" dirty="0" err="1">
                <a:solidFill>
                  <a:schemeClr val="accent5"/>
                </a:solidFill>
              </a:rPr>
              <a:t>U1</a:t>
            </a:r>
            <a:r>
              <a:rPr lang="es-MX" sz="2400" b="1" dirty="0">
                <a:solidFill>
                  <a:schemeClr val="accent5"/>
                </a:solidFill>
              </a:rPr>
              <a:t>-C (PLANOS 1981)</a:t>
            </a:r>
          </a:p>
          <a:p>
            <a:r>
              <a:rPr lang="es-MX" sz="2400" b="1" dirty="0">
                <a:solidFill>
                  <a:schemeClr val="accent5"/>
                </a:solidFill>
              </a:rPr>
              <a:t>REFORZADA CON MUROS DE CONCRETO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54CE89F-1138-6C4B-8AAA-1653D4164BBE}"/>
              </a:ext>
            </a:extLst>
          </p:cNvPr>
          <p:cNvSpPr txBox="1"/>
          <p:nvPr/>
        </p:nvSpPr>
        <p:spPr>
          <a:xfrm>
            <a:off x="390688" y="5781288"/>
            <a:ext cx="721993" cy="300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sz="1350" dirty="0"/>
              <a:t>ACI 369</a:t>
            </a:r>
          </a:p>
        </p:txBody>
      </p:sp>
      <p:pic>
        <p:nvPicPr>
          <p:cNvPr id="10" name="Picture 2" descr="Resultado de imagen para world bank group logo">
            <a:extLst>
              <a:ext uri="{FF2B5EF4-FFF2-40B4-BE49-F238E27FC236}">
                <a16:creationId xmlns:a16="http://schemas.microsoft.com/office/drawing/2014/main" id="{6839422F-243D-0043-94E1-3D00A3A0A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" t="11007" r="1919" b="20880"/>
          <a:stretch/>
        </p:blipFill>
        <p:spPr bwMode="auto">
          <a:xfrm>
            <a:off x="11222949" y="1"/>
            <a:ext cx="969051" cy="56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0328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872F2-0B67-4119-BA8D-AB295E837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8526"/>
            <a:ext cx="5618871" cy="619478"/>
          </a:xfrm>
          <a:solidFill>
            <a:schemeClr val="accent1">
              <a:lumMod val="50000"/>
            </a:schemeClr>
          </a:solidFill>
          <a:ln w="9525" cap="flat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/>
          <a:p>
            <a:pPr defTabSz="457200"/>
            <a:r>
              <a:rPr lang="es-MX" sz="4000" b="1" dirty="0">
                <a:solidFill>
                  <a:schemeClr val="bg1"/>
                </a:solidFill>
                <a:latin typeface="+mn-lt"/>
              </a:rPr>
              <a:t>Comentarios finales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6A5FA4F-9385-4B08-A03A-B0183DF814E1}"/>
              </a:ext>
            </a:extLst>
          </p:cNvPr>
          <p:cNvSpPr txBox="1">
            <a:spLocks/>
          </p:cNvSpPr>
          <p:nvPr/>
        </p:nvSpPr>
        <p:spPr>
          <a:xfrm>
            <a:off x="1097278" y="1897102"/>
            <a:ext cx="10058399" cy="430190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spcBef>
                <a:spcPts val="800"/>
              </a:spcBef>
              <a:spcAft>
                <a:spcPts val="0"/>
              </a:spcAft>
              <a:buNone/>
            </a:pPr>
            <a:endParaRPr lang="es-MX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B8777507-49EA-45C7-822B-F38A35197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95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A4225605-57E2-4CB4-B287-1F7B9A6B5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182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17" name="Rectangle 10">
            <a:extLst>
              <a:ext uri="{FF2B5EF4-FFF2-40B4-BE49-F238E27FC236}">
                <a16:creationId xmlns:a16="http://schemas.microsoft.com/office/drawing/2014/main" id="{C0886B67-5353-4EBD-8CB0-35A893192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683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/>
          </a:p>
        </p:txBody>
      </p:sp>
      <p:sp>
        <p:nvSpPr>
          <p:cNvPr id="7" name="Marcador de contenido 4">
            <a:extLst>
              <a:ext uri="{FF2B5EF4-FFF2-40B4-BE49-F238E27FC236}">
                <a16:creationId xmlns:a16="http://schemas.microsoft.com/office/drawing/2014/main" id="{B3E5C692-77FD-445B-B8FF-F2EBFB18CFA8}"/>
              </a:ext>
            </a:extLst>
          </p:cNvPr>
          <p:cNvSpPr txBox="1">
            <a:spLocks/>
          </p:cNvSpPr>
          <p:nvPr/>
        </p:nvSpPr>
        <p:spPr>
          <a:xfrm>
            <a:off x="647114" y="1844335"/>
            <a:ext cx="10508563" cy="4851885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3200" dirty="0"/>
              <a:t>Es importante implementar un programa de evaluación y de rehabilitación estructural.</a:t>
            </a:r>
            <a:endParaRPr lang="es-MX" sz="3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endParaRPr lang="es-MX" sz="3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MX" sz="3200" dirty="0"/>
              <a:t>Realizar adecuadas labores de supervisión para que la cosas se hagan como se indican en el proyecto.</a:t>
            </a:r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endParaRPr lang="es-ES" sz="3200" dirty="0"/>
          </a:p>
          <a:p>
            <a:pPr marL="342900" lvl="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Font typeface="+mj-lt"/>
              <a:buAutoNum type="alphaLcParenR"/>
            </a:pPr>
            <a:r>
              <a:rPr lang="es-ES" sz="3200" dirty="0"/>
              <a:t>Abandonar cualquier idea de autoconstrucción de escuelas, muchas de ellas no tienen las características para resistir los sismos.</a:t>
            </a:r>
            <a:r>
              <a:rPr lang="es-MX" sz="3200" dirty="0"/>
              <a:t> Es </a:t>
            </a:r>
            <a:r>
              <a:rPr lang="es-MX" sz="3200" dirty="0" err="1"/>
              <a:t>indispene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533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" descr="Resultado de imagen para COPACABANA BOLIVIA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1CA20AA-DD70-AA13-D3EC-72277E648B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3515" y="764704"/>
            <a:ext cx="4364484" cy="32733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8177635-87D8-1771-BB0E-06CE6B55C5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959" y="815480"/>
            <a:ext cx="4263482" cy="31976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1B139AE-51CE-8D97-7BA2-E2E5DC78F751}"/>
              </a:ext>
            </a:extLst>
          </p:cNvPr>
          <p:cNvSpPr txBox="1"/>
          <p:nvPr/>
        </p:nvSpPr>
        <p:spPr>
          <a:xfrm>
            <a:off x="1576584" y="120998"/>
            <a:ext cx="486511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MX" sz="2800" dirty="0"/>
              <a:t>Volteo de muros longitudinales</a:t>
            </a:r>
          </a:p>
        </p:txBody>
      </p:sp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D7C30C54-E310-6870-6712-86AFDD30380E}"/>
              </a:ext>
            </a:extLst>
          </p:cNvPr>
          <p:cNvSpPr/>
          <p:nvPr/>
        </p:nvSpPr>
        <p:spPr>
          <a:xfrm rot="150486">
            <a:off x="3172245" y="1814581"/>
            <a:ext cx="517785" cy="555133"/>
          </a:xfrm>
          <a:prstGeom prst="curvedDownArrow">
            <a:avLst>
              <a:gd name="adj1" fmla="val 25000"/>
              <a:gd name="adj2" fmla="val 145949"/>
              <a:gd name="adj3" fmla="val 3619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30EC98-98C5-628A-7FFA-5A6AE9BB5FB7}"/>
              </a:ext>
            </a:extLst>
          </p:cNvPr>
          <p:cNvSpPr txBox="1"/>
          <p:nvPr/>
        </p:nvSpPr>
        <p:spPr>
          <a:xfrm>
            <a:off x="1674960" y="4015559"/>
            <a:ext cx="899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Volteo de muros por falta de elementos que restrinjan los desplazamientos fuera del plano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4058200A-FA25-E0B2-5AC9-91EC4746DC27}"/>
              </a:ext>
            </a:extLst>
          </p:cNvPr>
          <p:cNvCxnSpPr>
            <a:cxnSpLocks/>
            <a:stCxn id="8" idx="0"/>
            <a:endCxn id="12" idx="4"/>
          </p:cNvCxnSpPr>
          <p:nvPr/>
        </p:nvCxnSpPr>
        <p:spPr>
          <a:xfrm flipH="1" flipV="1">
            <a:off x="4724427" y="1885379"/>
            <a:ext cx="1447053" cy="21301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>
            <a:extLst>
              <a:ext uri="{FF2B5EF4-FFF2-40B4-BE49-F238E27FC236}">
                <a16:creationId xmlns:a16="http://schemas.microsoft.com/office/drawing/2014/main" id="{A90AF386-9F56-FCFC-F1F3-80DF3852BB2D}"/>
              </a:ext>
            </a:extLst>
          </p:cNvPr>
          <p:cNvSpPr/>
          <p:nvPr/>
        </p:nvSpPr>
        <p:spPr>
          <a:xfrm>
            <a:off x="10230445" y="1765488"/>
            <a:ext cx="43755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3D004041-AD5A-C895-6965-94F1C36C2E07}"/>
              </a:ext>
            </a:extLst>
          </p:cNvPr>
          <p:cNvSpPr/>
          <p:nvPr/>
        </p:nvSpPr>
        <p:spPr>
          <a:xfrm>
            <a:off x="4505649" y="1525338"/>
            <a:ext cx="43755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B54F374-D53F-AD9C-D0B2-C481D3E954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0081" y="4407267"/>
            <a:ext cx="3182795" cy="238709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9EAE4F-1FA1-C711-F97A-A9E05CEEDFCD}"/>
              </a:ext>
            </a:extLst>
          </p:cNvPr>
          <p:cNvSpPr txBox="1">
            <a:spLocks/>
          </p:cNvSpPr>
          <p:nvPr/>
        </p:nvSpPr>
        <p:spPr>
          <a:xfrm>
            <a:off x="6873241" y="1"/>
            <a:ext cx="3794759" cy="6502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000" dirty="0"/>
              <a:t>Sismo Coalcomán, México. </a:t>
            </a:r>
            <a:r>
              <a:rPr lang="es-MX" sz="2000" dirty="0" err="1"/>
              <a:t>Mw</a:t>
            </a:r>
            <a:r>
              <a:rPr lang="es-MX" sz="2000" dirty="0"/>
              <a:t> 7.7</a:t>
            </a:r>
          </a:p>
          <a:p>
            <a:pPr algn="just"/>
            <a:r>
              <a:rPr lang="es-MX" sz="2000" dirty="0"/>
              <a:t>19 de septiembre de 2022.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64A877-E263-7E55-2270-C11F6A5A78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0619" y="5762625"/>
            <a:ext cx="1804052" cy="478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12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  <p:bldP spid="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5D6B309-6BF8-290E-9EDA-3BA88EF934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974297"/>
            <a:ext cx="3829025" cy="510536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C75562B-A06E-9E70-C948-0732CD626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6" y="0"/>
            <a:ext cx="5159056" cy="974296"/>
          </a:xfrm>
        </p:spPr>
        <p:txBody>
          <a:bodyPr/>
          <a:lstStyle/>
          <a:p>
            <a:pPr algn="just"/>
            <a:r>
              <a:rPr lang="es-MX" sz="3200" dirty="0"/>
              <a:t>Modificaciones del sistema estructural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EB4CBB6-0495-348F-9703-0051BC824F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000" y="974296"/>
            <a:ext cx="3829025" cy="510536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57BD859-4DAB-A620-269B-F1C792541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4343" y="413479"/>
            <a:ext cx="3650712" cy="2738034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7B60BCF-1837-33C9-8BFC-2E7638DE6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147" y="3823547"/>
            <a:ext cx="3755909" cy="2816932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826BA188-C5D9-423F-5A36-A0A3AB8A7DE3}"/>
              </a:ext>
            </a:extLst>
          </p:cNvPr>
          <p:cNvSpPr/>
          <p:nvPr/>
        </p:nvSpPr>
        <p:spPr>
          <a:xfrm>
            <a:off x="7639050" y="2486026"/>
            <a:ext cx="701828" cy="447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24D292C-0E1D-278E-F3ED-BD2CE41CE304}"/>
              </a:ext>
            </a:extLst>
          </p:cNvPr>
          <p:cNvSpPr/>
          <p:nvPr/>
        </p:nvSpPr>
        <p:spPr>
          <a:xfrm>
            <a:off x="7607031" y="4359045"/>
            <a:ext cx="701828" cy="447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1316DA64-4B44-3A3E-51C8-317FE7255AE0}"/>
              </a:ext>
            </a:extLst>
          </p:cNvPr>
          <p:cNvCxnSpPr>
            <a:stCxn id="5" idx="6"/>
            <a:endCxn id="8" idx="0"/>
          </p:cNvCxnSpPr>
          <p:nvPr/>
        </p:nvCxnSpPr>
        <p:spPr>
          <a:xfrm>
            <a:off x="7045056" y="1782497"/>
            <a:ext cx="944909" cy="7035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89F21202-DFCB-ED93-D5A2-0E27B939BBE2}"/>
              </a:ext>
            </a:extLst>
          </p:cNvPr>
          <p:cNvCxnSpPr>
            <a:stCxn id="6" idx="6"/>
          </p:cNvCxnSpPr>
          <p:nvPr/>
        </p:nvCxnSpPr>
        <p:spPr>
          <a:xfrm flipV="1">
            <a:off x="7045056" y="4576857"/>
            <a:ext cx="593995" cy="655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2D1F91D-0EBD-A8F6-72CA-2265E628D6BC}"/>
              </a:ext>
            </a:extLst>
          </p:cNvPr>
          <p:cNvSpPr txBox="1"/>
          <p:nvPr/>
        </p:nvSpPr>
        <p:spPr>
          <a:xfrm>
            <a:off x="2420890" y="5764528"/>
            <a:ext cx="7504136" cy="36933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>
                <a:solidFill>
                  <a:schemeClr val="bg1"/>
                </a:solidFill>
              </a:rPr>
              <a:t>Corte de la columna de hormigón reforzado para la colocación de la pizarra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3F67793C-BCAF-5425-198B-6901B3B4B7A3}"/>
              </a:ext>
            </a:extLst>
          </p:cNvPr>
          <p:cNvSpPr txBox="1">
            <a:spLocks/>
          </p:cNvSpPr>
          <p:nvPr/>
        </p:nvSpPr>
        <p:spPr>
          <a:xfrm>
            <a:off x="6873241" y="1"/>
            <a:ext cx="3794759" cy="6502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000" dirty="0"/>
              <a:t>Sismo Coalcomán, México. </a:t>
            </a:r>
            <a:r>
              <a:rPr lang="es-MX" sz="2000" dirty="0" err="1"/>
              <a:t>Mw</a:t>
            </a:r>
            <a:r>
              <a:rPr lang="es-MX" sz="2000" dirty="0"/>
              <a:t> 7.7</a:t>
            </a:r>
          </a:p>
          <a:p>
            <a:pPr algn="just"/>
            <a:r>
              <a:rPr lang="es-MX" sz="2000" dirty="0"/>
              <a:t>19 de septiembre de 2022.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E1D83F2-D418-474B-9F5C-A6870DBC3F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4399" y="680602"/>
            <a:ext cx="1804052" cy="478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49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0861E-CDAA-3710-BE27-4E7D5E325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704" y="15445"/>
            <a:ext cx="4315968" cy="1143000"/>
          </a:xfrm>
        </p:spPr>
        <p:txBody>
          <a:bodyPr/>
          <a:lstStyle/>
          <a:p>
            <a:r>
              <a:rPr lang="es-MX" sz="2800" dirty="0"/>
              <a:t>Taponamiento de aberturas con muros de mampostería</a:t>
            </a:r>
          </a:p>
        </p:txBody>
      </p:sp>
      <p:pic>
        <p:nvPicPr>
          <p:cNvPr id="6" name="Marcador de contenido 6">
            <a:extLst>
              <a:ext uri="{FF2B5EF4-FFF2-40B4-BE49-F238E27FC236}">
                <a16:creationId xmlns:a16="http://schemas.microsoft.com/office/drawing/2014/main" id="{E7D9DC43-913B-5DC6-A9AA-5E46EBD05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399" y="1012458"/>
            <a:ext cx="3394472" cy="4525963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DFD3141-0230-59EB-6D40-EBF4D73924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58445"/>
            <a:ext cx="6249464" cy="4687098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B236A047-54C1-E022-287E-010569F3E9D7}"/>
              </a:ext>
            </a:extLst>
          </p:cNvPr>
          <p:cNvSpPr txBox="1">
            <a:spLocks/>
          </p:cNvSpPr>
          <p:nvPr/>
        </p:nvSpPr>
        <p:spPr>
          <a:xfrm>
            <a:off x="6873241" y="1"/>
            <a:ext cx="3794759" cy="6502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000" dirty="0"/>
              <a:t>Sismo Coalcomán, México. </a:t>
            </a:r>
            <a:r>
              <a:rPr lang="es-MX" sz="2000" dirty="0" err="1"/>
              <a:t>Mw</a:t>
            </a:r>
            <a:r>
              <a:rPr lang="es-MX" sz="2000" dirty="0"/>
              <a:t> 7.7</a:t>
            </a:r>
          </a:p>
          <a:p>
            <a:pPr algn="just"/>
            <a:r>
              <a:rPr lang="es-MX" sz="2000" dirty="0"/>
              <a:t>19 de septiembre de 2022. 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A36967FB-0395-05A0-059C-B78DC2744D58}"/>
              </a:ext>
            </a:extLst>
          </p:cNvPr>
          <p:cNvSpPr/>
          <p:nvPr/>
        </p:nvSpPr>
        <p:spPr>
          <a:xfrm>
            <a:off x="3526536" y="2916936"/>
            <a:ext cx="795528" cy="1024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6B4302CB-E6B6-4E10-A0A6-4D3063D825CC}"/>
              </a:ext>
            </a:extLst>
          </p:cNvPr>
          <p:cNvCxnSpPr>
            <a:stCxn id="6" idx="2"/>
          </p:cNvCxnSpPr>
          <p:nvPr/>
        </p:nvCxnSpPr>
        <p:spPr>
          <a:xfrm flipH="1">
            <a:off x="4378993" y="3275440"/>
            <a:ext cx="2822407" cy="15356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A0201DCC-A452-126F-6E23-4A001AABC3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0619" y="5762625"/>
            <a:ext cx="1804052" cy="478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0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388F7F6-B030-E152-A594-5ACC1F61F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072" y="274638"/>
            <a:ext cx="4547936" cy="6063914"/>
          </a:xfrm>
          <a:prstGeom prst="rect">
            <a:avLst/>
          </a:prstGeom>
        </p:spPr>
      </p:pic>
      <p:sp>
        <p:nvSpPr>
          <p:cNvPr id="15" name="Bocadillo: ovalado 14">
            <a:extLst>
              <a:ext uri="{FF2B5EF4-FFF2-40B4-BE49-F238E27FC236}">
                <a16:creationId xmlns:a16="http://schemas.microsoft.com/office/drawing/2014/main" id="{92682890-1188-97D2-CE25-E54B205911A5}"/>
              </a:ext>
            </a:extLst>
          </p:cNvPr>
          <p:cNvSpPr/>
          <p:nvPr/>
        </p:nvSpPr>
        <p:spPr>
          <a:xfrm>
            <a:off x="8976520" y="3063137"/>
            <a:ext cx="1605816" cy="1591159"/>
          </a:xfrm>
          <a:prstGeom prst="wedgeEllipseCallout">
            <a:avLst>
              <a:gd name="adj1" fmla="val -132754"/>
              <a:gd name="adj2" fmla="val -140185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Castillo con una sola barra de refuerzo</a:t>
            </a:r>
          </a:p>
        </p:txBody>
      </p:sp>
      <p:sp>
        <p:nvSpPr>
          <p:cNvPr id="16" name="Bocadillo: ovalado 15">
            <a:extLst>
              <a:ext uri="{FF2B5EF4-FFF2-40B4-BE49-F238E27FC236}">
                <a16:creationId xmlns:a16="http://schemas.microsoft.com/office/drawing/2014/main" id="{0CD58404-F33B-E0FD-42F5-116BABB70ABD}"/>
              </a:ext>
            </a:extLst>
          </p:cNvPr>
          <p:cNvSpPr/>
          <p:nvPr/>
        </p:nvSpPr>
        <p:spPr>
          <a:xfrm>
            <a:off x="1609664" y="2091700"/>
            <a:ext cx="2136328" cy="1591159"/>
          </a:xfrm>
          <a:prstGeom prst="wedgeEllipseCallout">
            <a:avLst>
              <a:gd name="adj1" fmla="val 204949"/>
              <a:gd name="adj2" fmla="val -64327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Mampostería de mala calidad</a:t>
            </a:r>
          </a:p>
        </p:txBody>
      </p:sp>
      <p:sp>
        <p:nvSpPr>
          <p:cNvPr id="17" name="Bocadillo: ovalado 16">
            <a:extLst>
              <a:ext uri="{FF2B5EF4-FFF2-40B4-BE49-F238E27FC236}">
                <a16:creationId xmlns:a16="http://schemas.microsoft.com/office/drawing/2014/main" id="{B7B29A54-9A8C-BA7B-E679-1E3CD4B26633}"/>
              </a:ext>
            </a:extLst>
          </p:cNvPr>
          <p:cNvSpPr/>
          <p:nvPr/>
        </p:nvSpPr>
        <p:spPr>
          <a:xfrm>
            <a:off x="1609664" y="4466092"/>
            <a:ext cx="2136328" cy="1591159"/>
          </a:xfrm>
          <a:prstGeom prst="wedgeEllipseCallout">
            <a:avLst>
              <a:gd name="adj1" fmla="val 148878"/>
              <a:gd name="adj2" fmla="val -8583"/>
            </a:avLst>
          </a:prstGeom>
          <a:solidFill>
            <a:schemeClr val="accent6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Muro original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3490C8E-8DAB-9845-BFE0-73CCF41845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0619" y="5762625"/>
            <a:ext cx="1804052" cy="478994"/>
          </a:xfrm>
          <a:prstGeom prst="rect">
            <a:avLst/>
          </a:prstGeom>
          <a:noFill/>
        </p:spPr>
      </p:pic>
      <p:pic>
        <p:nvPicPr>
          <p:cNvPr id="4" name="Gráfico 3" descr="Dizzy face outline con relleno sólido">
            <a:extLst>
              <a:ext uri="{FF2B5EF4-FFF2-40B4-BE49-F238E27FC236}">
                <a16:creationId xmlns:a16="http://schemas.microsoft.com/office/drawing/2014/main" id="{EEF2E43D-DBBE-3B1C-6FCC-1408C8A1F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76520" y="4654295"/>
            <a:ext cx="1214430" cy="121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9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FCA7C-EC86-8A3D-409C-4BD8B655B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448" y="112305"/>
            <a:ext cx="5102352" cy="1012408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just"/>
            <a:r>
              <a:rPr lang="es-MX" sz="2800" dirty="0"/>
              <a:t>Caída de plafones por deficientes elementos de sujeción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A315E79-EAF2-37AB-6FDC-4ECFB84E64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668" y="1611657"/>
            <a:ext cx="5154133" cy="3865600"/>
          </a:xfr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8C80986-7A23-8B8F-D9AE-A1C2A00CF71E}"/>
              </a:ext>
            </a:extLst>
          </p:cNvPr>
          <p:cNvSpPr txBox="1">
            <a:spLocks/>
          </p:cNvSpPr>
          <p:nvPr/>
        </p:nvSpPr>
        <p:spPr>
          <a:xfrm>
            <a:off x="6873241" y="1"/>
            <a:ext cx="3794759" cy="65020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MX" sz="2000" dirty="0"/>
              <a:t>Sismo Coalcomán, México. </a:t>
            </a:r>
            <a:r>
              <a:rPr lang="es-MX" sz="2000" dirty="0" err="1"/>
              <a:t>Mw</a:t>
            </a:r>
            <a:r>
              <a:rPr lang="es-MX" sz="2000" dirty="0"/>
              <a:t> 7.7</a:t>
            </a:r>
          </a:p>
          <a:p>
            <a:pPr algn="just"/>
            <a:r>
              <a:rPr lang="es-MX" sz="2000" dirty="0"/>
              <a:t>19 de septiembre de 2022. </a:t>
            </a: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ED18C527-DC0B-D409-A290-CE378086B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209" y="618510"/>
            <a:ext cx="2625353" cy="3500471"/>
          </a:xfrm>
          <a:prstGeom prst="ellipse">
            <a:avLst/>
          </a:prstGeom>
          <a:ln w="63500" cap="rnd">
            <a:solidFill>
              <a:srgbClr val="FF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D199613-AD47-0C23-F42C-2716A11B68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2886" y="4022664"/>
            <a:ext cx="2325115" cy="2487168"/>
          </a:xfrm>
          <a:prstGeom prst="ellipse">
            <a:avLst/>
          </a:prstGeom>
          <a:ln w="63500" cap="rnd">
            <a:solidFill>
              <a:srgbClr val="FFFF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9077D50-D249-419C-16B7-40C66CDF7AA7}"/>
              </a:ext>
            </a:extLst>
          </p:cNvPr>
          <p:cNvSpPr/>
          <p:nvPr/>
        </p:nvSpPr>
        <p:spPr>
          <a:xfrm>
            <a:off x="1627667" y="3461464"/>
            <a:ext cx="2103120" cy="1932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B2BD538-F2A7-A6B0-A786-5211F8B5039F}"/>
              </a:ext>
            </a:extLst>
          </p:cNvPr>
          <p:cNvCxnSpPr>
            <a:stCxn id="4" idx="2"/>
            <a:endCxn id="7" idx="6"/>
          </p:cNvCxnSpPr>
          <p:nvPr/>
        </p:nvCxnSpPr>
        <p:spPr>
          <a:xfrm flipH="1">
            <a:off x="3730788" y="2368746"/>
            <a:ext cx="3299421" cy="205911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ipse 9">
            <a:extLst>
              <a:ext uri="{FF2B5EF4-FFF2-40B4-BE49-F238E27FC236}">
                <a16:creationId xmlns:a16="http://schemas.microsoft.com/office/drawing/2014/main" id="{9DDF855C-8D42-4E57-232F-AED18407F1E1}"/>
              </a:ext>
            </a:extLst>
          </p:cNvPr>
          <p:cNvSpPr/>
          <p:nvPr/>
        </p:nvSpPr>
        <p:spPr>
          <a:xfrm>
            <a:off x="7473661" y="2915538"/>
            <a:ext cx="987552" cy="9052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BCF647D7-36D7-903A-4294-44D2096BCA8B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8461213" y="3429000"/>
            <a:ext cx="1044230" cy="5936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D4ED4C-E919-318C-C606-3A93F91E5EA7}"/>
              </a:ext>
            </a:extLst>
          </p:cNvPr>
          <p:cNvSpPr txBox="1"/>
          <p:nvPr/>
        </p:nvSpPr>
        <p:spPr>
          <a:xfrm>
            <a:off x="4455158" y="5716791"/>
            <a:ext cx="3739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Elementos de sujeción insuficientes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23EABE0-9952-D6D5-A9ED-EB717DE975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448" y="5716791"/>
            <a:ext cx="1804052" cy="478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24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4BEE554-2185-4F13-A5C3-CFDB64C51754}"/>
              </a:ext>
            </a:extLst>
          </p:cNvPr>
          <p:cNvSpPr/>
          <p:nvPr/>
        </p:nvSpPr>
        <p:spPr>
          <a:xfrm>
            <a:off x="971815" y="1025593"/>
            <a:ext cx="4433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tabLst>
                <a:tab pos="180340" algn="l"/>
                <a:tab pos="540385" algn="l"/>
                <a:tab pos="900430" algn="l"/>
              </a:tabLst>
            </a:pPr>
            <a:r>
              <a:rPr lang="es-MX" sz="2800" b="1" dirty="0"/>
              <a:t>Escuelas tipo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B29C5E0-BDC7-4C41-A544-5F6AD132C71E}"/>
              </a:ext>
            </a:extLst>
          </p:cNvPr>
          <p:cNvPicPr/>
          <p:nvPr/>
        </p:nvPicPr>
        <p:blipFill rotWithShape="1">
          <a:blip r:embed="rId2"/>
          <a:srcRect l="1462" t="6123"/>
          <a:stretch/>
        </p:blipFill>
        <p:spPr>
          <a:xfrm>
            <a:off x="7984910" y="1731668"/>
            <a:ext cx="3527537" cy="22971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DCB9825-BE66-470F-9D77-0A708696B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" t="2881" r="1666" b="3241"/>
          <a:stretch/>
        </p:blipFill>
        <p:spPr>
          <a:xfrm>
            <a:off x="971816" y="1731668"/>
            <a:ext cx="3012141" cy="229719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9BB3C3-9AE7-43AF-820A-E62460F731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390" y="1731668"/>
            <a:ext cx="3120088" cy="2447018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B6BCB7C-850F-44CA-91C7-D1267481B9B5}"/>
              </a:ext>
            </a:extLst>
          </p:cNvPr>
          <p:cNvSpPr txBox="1"/>
          <p:nvPr/>
        </p:nvSpPr>
        <p:spPr>
          <a:xfrm>
            <a:off x="971816" y="3951211"/>
            <a:ext cx="3012141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cap="small" dirty="0">
                <a:solidFill>
                  <a:schemeClr val="bg1"/>
                </a:solidFill>
              </a:rPr>
              <a:t>Regional - mampostería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18EF444-872F-4443-A82A-1645579B7E6C}"/>
              </a:ext>
            </a:extLst>
          </p:cNvPr>
          <p:cNvSpPr txBox="1"/>
          <p:nvPr/>
        </p:nvSpPr>
        <p:spPr>
          <a:xfrm>
            <a:off x="4424389" y="3951211"/>
            <a:ext cx="3120088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cap="small" dirty="0">
                <a:solidFill>
                  <a:schemeClr val="bg1"/>
                </a:solidFill>
              </a:rPr>
              <a:t>Urbana – concreto, 1 piso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142A6F6-2F10-4497-B1FC-0D2B8D58A4BF}"/>
              </a:ext>
            </a:extLst>
          </p:cNvPr>
          <p:cNvSpPr txBox="1"/>
          <p:nvPr/>
        </p:nvSpPr>
        <p:spPr>
          <a:xfrm>
            <a:off x="7984910" y="3951211"/>
            <a:ext cx="3401973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cap="small" dirty="0">
                <a:solidFill>
                  <a:schemeClr val="bg1"/>
                </a:solidFill>
              </a:rPr>
              <a:t>Urbana – concreto, 2 pisos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19BD62-B8B9-5BF4-E1EF-4E245B23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5" y="147512"/>
            <a:ext cx="2438400" cy="720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8088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8A66DAA-BAFA-4D54-A20F-F0E9730DE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1000"/>
          </a:blip>
          <a:srcRect r="1171"/>
          <a:stretch/>
        </p:blipFill>
        <p:spPr>
          <a:xfrm rot="760860">
            <a:off x="3189906" y="290099"/>
            <a:ext cx="5431824" cy="7224993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24EB512-8652-BB45-A8A2-691123890C0C}"/>
              </a:ext>
            </a:extLst>
          </p:cNvPr>
          <p:cNvSpPr/>
          <p:nvPr/>
        </p:nvSpPr>
        <p:spPr>
          <a:xfrm>
            <a:off x="0" y="2739292"/>
            <a:ext cx="12192000" cy="646331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MX" sz="3600" b="1" dirty="0"/>
              <a:t>https://www.resilienciasismica.unam.mx/normas_guias.html</a:t>
            </a:r>
          </a:p>
        </p:txBody>
      </p:sp>
    </p:spTree>
    <p:extLst>
      <p:ext uri="{BB962C8B-B14F-4D97-AF65-F5344CB8AC3E}">
        <p14:creationId xmlns:p14="http://schemas.microsoft.com/office/powerpoint/2010/main" val="358691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46"/>
          <a:stretch/>
        </p:blipFill>
        <p:spPr>
          <a:xfrm>
            <a:off x="8172096" y="5490959"/>
            <a:ext cx="3761286" cy="994181"/>
          </a:xfrm>
          <a:prstGeom prst="rect">
            <a:avLst/>
          </a:prstGeom>
          <a:noFill/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260350"/>
            <a:ext cx="12192000" cy="609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ja-JP" altLang="en-US" sz="32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332064" y="869950"/>
            <a:ext cx="5341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/>
              <a:t>¿Preguntas?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8928" t="34701" r="35119" b="8764"/>
          <a:stretch/>
        </p:blipFill>
        <p:spPr>
          <a:xfrm>
            <a:off x="3780148" y="1653766"/>
            <a:ext cx="4199599" cy="37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300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4035</TotalTime>
  <Words>5068</Words>
  <Application>Microsoft Office PowerPoint</Application>
  <PresentationFormat>Panorámica</PresentationFormat>
  <Paragraphs>767</Paragraphs>
  <Slides>91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91</vt:i4>
      </vt:variant>
    </vt:vector>
  </HeadingPairs>
  <TitlesOfParts>
    <vt:vector size="92" baseType="lpstr">
      <vt:lpstr>Tema de Office</vt:lpstr>
      <vt:lpstr>Perspectivas de la Seguridad Estructural en la Infraestructura física Educativa</vt:lpstr>
      <vt:lpstr>Contenido</vt:lpstr>
      <vt:lpstr>Introducción</vt:lpstr>
      <vt:lpstr>Regionalización sísmica de México</vt:lpstr>
      <vt:lpstr>Trayectorias típicas de ciclones en México</vt:lpstr>
      <vt:lpstr>Evaluación de la seguridad estructural de la infraestructura física educativa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Evaluación postsísmica de la infraestructura física educativa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Procedimiento general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Del propósito de la rehabilitación estructural de un edificio</vt:lpstr>
      <vt:lpstr>Etapas de evaluación</vt:lpstr>
      <vt:lpstr>Presentación de PowerPoint</vt:lpstr>
      <vt:lpstr>Presentación de PowerPoint</vt:lpstr>
      <vt:lpstr>Presentación de PowerPoint</vt:lpstr>
      <vt:lpstr>Aspectos de evaluación</vt:lpstr>
      <vt:lpstr>Filosofía de una rehabilitación</vt:lpstr>
      <vt:lpstr>Respuesta sísmica controlada por cuatro atributos</vt:lpstr>
      <vt:lpstr>Otros atributos</vt:lpstr>
      <vt:lpstr>Estrategias de rehabilitación</vt:lpstr>
      <vt:lpstr>Objetivos y meta del desempeño de un edificio rehabilitado </vt:lpstr>
      <vt:lpstr>Diagrama de flujo de una rehabilitación</vt:lpstr>
      <vt:lpstr>Daño y deterioro</vt:lpstr>
      <vt:lpstr>Propiedades de elementos y componentes</vt:lpstr>
      <vt:lpstr>Propiedades de elementos y componentes</vt:lpstr>
      <vt:lpstr>Tomografía ultrasónica</vt:lpstr>
      <vt:lpstr>Propiedades de elementos y componentes</vt:lpstr>
      <vt:lpstr>Sistemas estructurales</vt:lpstr>
      <vt:lpstr>Modos de comportamiento</vt:lpstr>
      <vt:lpstr>Daños en prototipos</vt:lpstr>
      <vt:lpstr>Presentación de PowerPoint</vt:lpstr>
      <vt:lpstr>Recomendaciones</vt:lpstr>
      <vt:lpstr>Recomendaciones</vt:lpstr>
      <vt:lpstr>Encamisado de vigas, columnas o nudos con concreto </vt:lpstr>
      <vt:lpstr>Encamisado de vigas</vt:lpstr>
      <vt:lpstr>Consideraciones de diseño de vigas encamisadas con concreto reforzado</vt:lpstr>
      <vt:lpstr>Encamisado de columnas</vt:lpstr>
      <vt:lpstr>Encamisado de columnas</vt:lpstr>
      <vt:lpstr>Consideraciones de diseño de columnas encamisadas con concreto reforzado</vt:lpstr>
      <vt:lpstr>Consideraciones de diseño de nudos encamisadas con concreto reforzado</vt:lpstr>
      <vt:lpstr>Consideraciones constructivas </vt:lpstr>
      <vt:lpstr>Consideraciones constructivas </vt:lpstr>
      <vt:lpstr>Consideraciones constructivas </vt:lpstr>
      <vt:lpstr>Consideraciones constructivas </vt:lpstr>
      <vt:lpstr>Obligaciones y responsabilidades del constructor</vt:lpstr>
      <vt:lpstr>Apuntalamiento y arriostramiento</vt:lpstr>
      <vt:lpstr>Alcance de la supervisión</vt:lpstr>
      <vt:lpstr>Presentación de PowerPoint</vt:lpstr>
      <vt:lpstr>Presentación de PowerPoint</vt:lpstr>
      <vt:lpstr>Rehabilitación sísmica de la infraestructura física  educativa de México. Guía técnica.</vt:lpstr>
      <vt:lpstr>Presentación de PowerPoint</vt:lpstr>
      <vt:lpstr>¿Cómo usar la Guía?</vt:lpstr>
      <vt:lpstr>Contenido GT-R IE CDMX</vt:lpstr>
      <vt:lpstr>Informe y proyecto ejecutivo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Comentarios finales</vt:lpstr>
      <vt:lpstr>Presentación de PowerPoint</vt:lpstr>
      <vt:lpstr>Modificaciones del sistema estructural</vt:lpstr>
      <vt:lpstr>Taponamiento de aberturas con muros de mampostería</vt:lpstr>
      <vt:lpstr>Presentación de PowerPoint</vt:lpstr>
      <vt:lpstr>Caída de plafones por deficientes elementos de sujeción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DE  CAPACIDADES NACIONALES</dc:title>
  <dc:creator>MERCEDES CONCEPCION GALLARDO GUTIERREZ</dc:creator>
  <cp:lastModifiedBy>MARCOS MAURICIO CHAVEZ CANO</cp:lastModifiedBy>
  <cp:revision>95</cp:revision>
  <cp:lastPrinted>2020-03-17T00:13:38Z</cp:lastPrinted>
  <dcterms:created xsi:type="dcterms:W3CDTF">2020-03-16T20:08:38Z</dcterms:created>
  <dcterms:modified xsi:type="dcterms:W3CDTF">2023-11-09T12:43:04Z</dcterms:modified>
</cp:coreProperties>
</file>